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6"/>
  </p:notesMasterIdLst>
  <p:sldIdLst>
    <p:sldId id="612" r:id="rId3"/>
    <p:sldId id="610" r:id="rId4"/>
    <p:sldId id="611" r:id="rId5"/>
  </p:sldIdLst>
  <p:sldSz cx="12192000" cy="6858000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5372662401574804E-2"/>
          <c:y val="1.7121184970399547E-2"/>
          <c:w val="0.93212733759842514"/>
          <c:h val="0.663212428138576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108課綱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zh-TW" altLang="en-US" sz="1600" b="1" i="0" u="none" strike="noStrike" kern="1200" baseline="0">
                    <a:solidFill>
                      <a:srgbClr val="C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工作表1!$A$2:$A$5</c:f>
              <c:strCache>
                <c:ptCount val="4"/>
                <c:pt idx="0">
                  <c:v>需求1：人際溝通與協調的協助</c:v>
                </c:pt>
                <c:pt idx="1">
                  <c:v>需求2：課業學習的協助</c:v>
                </c:pt>
                <c:pt idx="2">
                  <c:v>需求3：外語能力的協助</c:v>
                </c:pt>
                <c:pt idx="3">
                  <c:v>需求4：自我探索的協助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0.44600000000000001</c:v>
                </c:pt>
                <c:pt idx="1">
                  <c:v>0.52300000000000002</c:v>
                </c:pt>
                <c:pt idx="2">
                  <c:v>0.63</c:v>
                </c:pt>
                <c:pt idx="3">
                  <c:v>0.43200000000000005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94-4F5A-BB80-44E9EAC25220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舊課綱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zh-TW" altLang="en-US" sz="1600" b="1" i="0" u="none" strike="noStrike" kern="1200" baseline="0">
                    <a:solidFill>
                      <a:srgbClr val="C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+mn-cs"/>
                  </a:defRPr>
                </a:pPr>
                <a:endParaRPr lang="zh-T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工作表1!$A$2:$A$5</c:f>
              <c:strCache>
                <c:ptCount val="4"/>
                <c:pt idx="0">
                  <c:v>需求1：人際溝通與協調的協助</c:v>
                </c:pt>
                <c:pt idx="1">
                  <c:v>需求2：課業學習的協助</c:v>
                </c:pt>
                <c:pt idx="2">
                  <c:v>需求3：外語能力的協助</c:v>
                </c:pt>
                <c:pt idx="3">
                  <c:v>需求4：自我探索的協助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  <c:pt idx="0">
                  <c:v>0.42100000000000004</c:v>
                </c:pt>
                <c:pt idx="1">
                  <c:v>0.51800000000000002</c:v>
                </c:pt>
                <c:pt idx="2">
                  <c:v>0.63400000000000001</c:v>
                </c:pt>
                <c:pt idx="3">
                  <c:v>0.48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994-4F5A-BB80-44E9EAC2522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18530880"/>
        <c:axId val="960793264"/>
      </c:barChart>
      <c:catAx>
        <c:axId val="1018530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zh-TW" altLang="en-US" sz="1600" b="1" i="0" u="none" strike="noStrike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pPr>
            <a:endParaRPr lang="zh-TW"/>
          </a:p>
        </c:txPr>
        <c:crossAx val="960793264"/>
        <c:crosses val="autoZero"/>
        <c:auto val="1"/>
        <c:lblAlgn val="ctr"/>
        <c:lblOffset val="100"/>
        <c:noMultiLvlLbl val="0"/>
      </c:catAx>
      <c:valAx>
        <c:axId val="96079326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_);[Red]\(#,##0\)" sourceLinked="0"/>
        <c:majorTickMark val="none"/>
        <c:minorTickMark val="none"/>
        <c:tickLblPos val="nextTo"/>
        <c:crossAx val="1018530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9658622801456067"/>
          <c:y val="0.81448999714351966"/>
          <c:w val="0.2158984088528467"/>
          <c:h val="7.321124168811239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TW" altLang="en-US" sz="1800" b="1" i="0" u="none" strike="noStrike" kern="1200" baseline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845AD8-A479-4A7A-8A61-C072F4A7D005}" type="doc">
      <dgm:prSet loTypeId="urn:microsoft.com/office/officeart/2005/8/layout/cycle6" loCatId="relationship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zh-TW" altLang="en-US"/>
        </a:p>
      </dgm:t>
    </dgm:pt>
    <dgm:pt modelId="{7FF458F0-CCB3-498B-AB84-4EF72945B7B1}">
      <dgm:prSet phldrT="[文字]" custT="1"/>
      <dgm:spPr/>
      <dgm:t>
        <a:bodyPr/>
        <a:lstStyle/>
        <a:p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創新創業</a:t>
          </a:r>
        </a:p>
      </dgm:t>
    </dgm:pt>
    <dgm:pt modelId="{041737E4-2709-413B-8029-FFF5B4BF4880}" type="parTrans" cxnId="{A40FB890-4268-425A-935F-EB4DFD7A62D1}">
      <dgm:prSet/>
      <dgm:spPr/>
      <dgm:t>
        <a:bodyPr/>
        <a:lstStyle/>
        <a:p>
          <a:endParaRPr lang="zh-TW" altLang="en-US"/>
        </a:p>
      </dgm:t>
    </dgm:pt>
    <dgm:pt modelId="{117AEDEE-62A6-4909-B35A-69BCD0F8A7BD}" type="sibTrans" cxnId="{A40FB890-4268-425A-935F-EB4DFD7A62D1}">
      <dgm:prSet/>
      <dgm:spPr/>
      <dgm:t>
        <a:bodyPr/>
        <a:lstStyle/>
        <a:p>
          <a:endParaRPr lang="zh-TW" altLang="en-US"/>
        </a:p>
      </dgm:t>
    </dgm:pt>
    <dgm:pt modelId="{A434CC9A-958A-48AF-B762-56548743A9F1}">
      <dgm:prSet phldrT="[文字]" custT="1"/>
      <dgm:spPr/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永續解方</a:t>
          </a:r>
        </a:p>
      </dgm:t>
    </dgm:pt>
    <dgm:pt modelId="{DD46FCBA-6C9B-4F27-B7B9-06C900948B93}" type="parTrans" cxnId="{8FC40319-52E2-4749-876B-792416875E83}">
      <dgm:prSet/>
      <dgm:spPr/>
      <dgm:t>
        <a:bodyPr/>
        <a:lstStyle/>
        <a:p>
          <a:endParaRPr lang="zh-TW" altLang="en-US"/>
        </a:p>
      </dgm:t>
    </dgm:pt>
    <dgm:pt modelId="{FBDAF7B6-1124-4884-B9C4-A1AC217B8131}" type="sibTrans" cxnId="{8FC40319-52E2-4749-876B-792416875E83}">
      <dgm:prSet/>
      <dgm:spPr/>
      <dgm:t>
        <a:bodyPr/>
        <a:lstStyle/>
        <a:p>
          <a:endParaRPr lang="zh-TW" altLang="en-US"/>
        </a:p>
      </dgm:t>
    </dgm:pt>
    <dgm:pt modelId="{8E6BDC78-6383-4B45-96C2-6BD5A0AD780C}">
      <dgm:prSet phldrT="[文字]" custT="1"/>
      <dgm:spPr/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社會實踐</a:t>
          </a:r>
        </a:p>
      </dgm:t>
    </dgm:pt>
    <dgm:pt modelId="{A59974FA-7F1F-498C-B0BD-114C772D2E29}" type="parTrans" cxnId="{DD61259E-5E30-4B4C-89A1-DA682DB27EFE}">
      <dgm:prSet/>
      <dgm:spPr/>
      <dgm:t>
        <a:bodyPr/>
        <a:lstStyle/>
        <a:p>
          <a:endParaRPr lang="zh-TW" altLang="en-US"/>
        </a:p>
      </dgm:t>
    </dgm:pt>
    <dgm:pt modelId="{2210631A-4D1D-40C3-9859-D315C5C075F5}" type="sibTrans" cxnId="{DD61259E-5E30-4B4C-89A1-DA682DB27EFE}">
      <dgm:prSet/>
      <dgm:spPr/>
      <dgm:t>
        <a:bodyPr/>
        <a:lstStyle/>
        <a:p>
          <a:endParaRPr lang="zh-TW" altLang="en-US"/>
        </a:p>
      </dgm:t>
    </dgm:pt>
    <dgm:pt modelId="{7444B5E8-5E1B-41C4-BC09-B924F17DC7D0}">
      <dgm:prSet phldrT="[文字]" custT="1"/>
      <dgm:spPr/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英語增能</a:t>
          </a:r>
        </a:p>
      </dgm:t>
    </dgm:pt>
    <dgm:pt modelId="{85121147-76BE-4CDE-9E47-978A5FE0D16E}" type="parTrans" cxnId="{2C085032-C90A-4261-95D0-AF44647F68A9}">
      <dgm:prSet/>
      <dgm:spPr/>
      <dgm:t>
        <a:bodyPr/>
        <a:lstStyle/>
        <a:p>
          <a:endParaRPr lang="zh-TW" altLang="en-US"/>
        </a:p>
      </dgm:t>
    </dgm:pt>
    <dgm:pt modelId="{FA8360FA-02C2-40B2-908D-FC8A3F3DEDF9}" type="sibTrans" cxnId="{2C085032-C90A-4261-95D0-AF44647F68A9}">
      <dgm:prSet/>
      <dgm:spPr/>
      <dgm:t>
        <a:bodyPr/>
        <a:lstStyle/>
        <a:p>
          <a:endParaRPr lang="zh-TW" altLang="en-US"/>
        </a:p>
      </dgm:t>
    </dgm:pt>
    <dgm:pt modelId="{8845C3E6-38D1-49EE-8E39-FB6B63528726}">
      <dgm:prSet phldrT="[文字]" custT="1"/>
      <dgm:spPr/>
      <dgm:t>
        <a:bodyPr/>
        <a:lstStyle/>
        <a:p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專業深化</a:t>
          </a:r>
        </a:p>
      </dgm:t>
    </dgm:pt>
    <dgm:pt modelId="{75ABAA80-B3D0-4E40-BCD7-1BBBF02A07A9}" type="parTrans" cxnId="{D1E7BB3C-4BCC-4D25-841D-DB9B7FF1C73B}">
      <dgm:prSet/>
      <dgm:spPr/>
      <dgm:t>
        <a:bodyPr/>
        <a:lstStyle/>
        <a:p>
          <a:endParaRPr lang="zh-TW" altLang="en-US"/>
        </a:p>
      </dgm:t>
    </dgm:pt>
    <dgm:pt modelId="{E3F7C2A3-B3EC-4040-9CE1-9E153AC9D03E}" type="sibTrans" cxnId="{D1E7BB3C-4BCC-4D25-841D-DB9B7FF1C73B}">
      <dgm:prSet/>
      <dgm:spPr/>
      <dgm:t>
        <a:bodyPr/>
        <a:lstStyle/>
        <a:p>
          <a:endParaRPr lang="zh-TW" altLang="en-US"/>
        </a:p>
      </dgm:t>
    </dgm:pt>
    <dgm:pt modelId="{E0A4F25B-E939-456B-9AE1-77FD5F30C1EF}" type="pres">
      <dgm:prSet presAssocID="{4D845AD8-A479-4A7A-8A61-C072F4A7D005}" presName="cycle" presStyleCnt="0">
        <dgm:presLayoutVars>
          <dgm:dir/>
          <dgm:resizeHandles val="exact"/>
        </dgm:presLayoutVars>
      </dgm:prSet>
      <dgm:spPr/>
    </dgm:pt>
    <dgm:pt modelId="{17CC696B-52C9-4900-B94A-3032EDBEA137}" type="pres">
      <dgm:prSet presAssocID="{7FF458F0-CCB3-498B-AB84-4EF72945B7B1}" presName="node" presStyleLbl="node1" presStyleIdx="0" presStyleCnt="5">
        <dgm:presLayoutVars>
          <dgm:bulletEnabled val="1"/>
        </dgm:presLayoutVars>
      </dgm:prSet>
      <dgm:spPr/>
    </dgm:pt>
    <dgm:pt modelId="{CAB03B97-1F38-4CBB-99D5-5FF549179D74}" type="pres">
      <dgm:prSet presAssocID="{7FF458F0-CCB3-498B-AB84-4EF72945B7B1}" presName="spNode" presStyleCnt="0"/>
      <dgm:spPr/>
    </dgm:pt>
    <dgm:pt modelId="{F4820934-5235-4611-8726-52E0457A7F11}" type="pres">
      <dgm:prSet presAssocID="{117AEDEE-62A6-4909-B35A-69BCD0F8A7BD}" presName="sibTrans" presStyleLbl="sibTrans1D1" presStyleIdx="0" presStyleCnt="5"/>
      <dgm:spPr/>
    </dgm:pt>
    <dgm:pt modelId="{BDE34319-6053-4212-8EDC-14AF404F9770}" type="pres">
      <dgm:prSet presAssocID="{A434CC9A-958A-48AF-B762-56548743A9F1}" presName="node" presStyleLbl="node1" presStyleIdx="1" presStyleCnt="5">
        <dgm:presLayoutVars>
          <dgm:bulletEnabled val="1"/>
        </dgm:presLayoutVars>
      </dgm:prSet>
      <dgm:spPr/>
    </dgm:pt>
    <dgm:pt modelId="{85120CF1-4C04-458A-93D7-850ECE342B5D}" type="pres">
      <dgm:prSet presAssocID="{A434CC9A-958A-48AF-B762-56548743A9F1}" presName="spNode" presStyleCnt="0"/>
      <dgm:spPr/>
    </dgm:pt>
    <dgm:pt modelId="{ADA34035-73F1-460C-89E3-DC9E01A3A164}" type="pres">
      <dgm:prSet presAssocID="{FBDAF7B6-1124-4884-B9C4-A1AC217B8131}" presName="sibTrans" presStyleLbl="sibTrans1D1" presStyleIdx="1" presStyleCnt="5"/>
      <dgm:spPr/>
    </dgm:pt>
    <dgm:pt modelId="{F6300E3F-F536-44D3-BE9E-99D033C8E185}" type="pres">
      <dgm:prSet presAssocID="{8E6BDC78-6383-4B45-96C2-6BD5A0AD780C}" presName="node" presStyleLbl="node1" presStyleIdx="2" presStyleCnt="5">
        <dgm:presLayoutVars>
          <dgm:bulletEnabled val="1"/>
        </dgm:presLayoutVars>
      </dgm:prSet>
      <dgm:spPr/>
    </dgm:pt>
    <dgm:pt modelId="{79C6D7B4-4629-44B7-B813-6A88AA4DB0DE}" type="pres">
      <dgm:prSet presAssocID="{8E6BDC78-6383-4B45-96C2-6BD5A0AD780C}" presName="spNode" presStyleCnt="0"/>
      <dgm:spPr/>
    </dgm:pt>
    <dgm:pt modelId="{8F4C23AD-8F35-42D7-A08E-6CD1EAE7BFA6}" type="pres">
      <dgm:prSet presAssocID="{2210631A-4D1D-40C3-9859-D315C5C075F5}" presName="sibTrans" presStyleLbl="sibTrans1D1" presStyleIdx="2" presStyleCnt="5"/>
      <dgm:spPr/>
    </dgm:pt>
    <dgm:pt modelId="{CA3D72A0-E43E-4C33-B8F7-C0FA8B6C5BD1}" type="pres">
      <dgm:prSet presAssocID="{7444B5E8-5E1B-41C4-BC09-B924F17DC7D0}" presName="node" presStyleLbl="node1" presStyleIdx="3" presStyleCnt="5">
        <dgm:presLayoutVars>
          <dgm:bulletEnabled val="1"/>
        </dgm:presLayoutVars>
      </dgm:prSet>
      <dgm:spPr/>
    </dgm:pt>
    <dgm:pt modelId="{F7C0E0CE-BB9B-4519-A19E-5982F915B353}" type="pres">
      <dgm:prSet presAssocID="{7444B5E8-5E1B-41C4-BC09-B924F17DC7D0}" presName="spNode" presStyleCnt="0"/>
      <dgm:spPr/>
    </dgm:pt>
    <dgm:pt modelId="{A83FA24F-0D21-4D1E-9DC7-20CD0FFA2FB8}" type="pres">
      <dgm:prSet presAssocID="{FA8360FA-02C2-40B2-908D-FC8A3F3DEDF9}" presName="sibTrans" presStyleLbl="sibTrans1D1" presStyleIdx="3" presStyleCnt="5"/>
      <dgm:spPr/>
    </dgm:pt>
    <dgm:pt modelId="{F224A1E1-FCFE-4074-A230-86D21DCEB631}" type="pres">
      <dgm:prSet presAssocID="{8845C3E6-38D1-49EE-8E39-FB6B63528726}" presName="node" presStyleLbl="node1" presStyleIdx="4" presStyleCnt="5">
        <dgm:presLayoutVars>
          <dgm:bulletEnabled val="1"/>
        </dgm:presLayoutVars>
      </dgm:prSet>
      <dgm:spPr/>
    </dgm:pt>
    <dgm:pt modelId="{BE4546F8-9129-452B-AD24-430BCA177E7C}" type="pres">
      <dgm:prSet presAssocID="{8845C3E6-38D1-49EE-8E39-FB6B63528726}" presName="spNode" presStyleCnt="0"/>
      <dgm:spPr/>
    </dgm:pt>
    <dgm:pt modelId="{1A6ED7F7-AC84-4A40-BB72-EECCB55C5624}" type="pres">
      <dgm:prSet presAssocID="{E3F7C2A3-B3EC-4040-9CE1-9E153AC9D03E}" presName="sibTrans" presStyleLbl="sibTrans1D1" presStyleIdx="4" presStyleCnt="5"/>
      <dgm:spPr/>
    </dgm:pt>
  </dgm:ptLst>
  <dgm:cxnLst>
    <dgm:cxn modelId="{8FC40319-52E2-4749-876B-792416875E83}" srcId="{4D845AD8-A479-4A7A-8A61-C072F4A7D005}" destId="{A434CC9A-958A-48AF-B762-56548743A9F1}" srcOrd="1" destOrd="0" parTransId="{DD46FCBA-6C9B-4F27-B7B9-06C900948B93}" sibTransId="{FBDAF7B6-1124-4884-B9C4-A1AC217B8131}"/>
    <dgm:cxn modelId="{DB5DBE1B-83BE-49EB-B46A-09ACAEB1149A}" type="presOf" srcId="{FA8360FA-02C2-40B2-908D-FC8A3F3DEDF9}" destId="{A83FA24F-0D21-4D1E-9DC7-20CD0FFA2FB8}" srcOrd="0" destOrd="0" presId="urn:microsoft.com/office/officeart/2005/8/layout/cycle6"/>
    <dgm:cxn modelId="{2C085032-C90A-4261-95D0-AF44647F68A9}" srcId="{4D845AD8-A479-4A7A-8A61-C072F4A7D005}" destId="{7444B5E8-5E1B-41C4-BC09-B924F17DC7D0}" srcOrd="3" destOrd="0" parTransId="{85121147-76BE-4CDE-9E47-978A5FE0D16E}" sibTransId="{FA8360FA-02C2-40B2-908D-FC8A3F3DEDF9}"/>
    <dgm:cxn modelId="{E31F2535-BB77-40A9-90E2-C2DF24538035}" type="presOf" srcId="{2210631A-4D1D-40C3-9859-D315C5C075F5}" destId="{8F4C23AD-8F35-42D7-A08E-6CD1EAE7BFA6}" srcOrd="0" destOrd="0" presId="urn:microsoft.com/office/officeart/2005/8/layout/cycle6"/>
    <dgm:cxn modelId="{D1E7BB3C-4BCC-4D25-841D-DB9B7FF1C73B}" srcId="{4D845AD8-A479-4A7A-8A61-C072F4A7D005}" destId="{8845C3E6-38D1-49EE-8E39-FB6B63528726}" srcOrd="4" destOrd="0" parTransId="{75ABAA80-B3D0-4E40-BCD7-1BBBF02A07A9}" sibTransId="{E3F7C2A3-B3EC-4040-9CE1-9E153AC9D03E}"/>
    <dgm:cxn modelId="{3E753B6C-C9B3-421E-B8CD-427D127471CA}" type="presOf" srcId="{7FF458F0-CCB3-498B-AB84-4EF72945B7B1}" destId="{17CC696B-52C9-4900-B94A-3032EDBEA137}" srcOrd="0" destOrd="0" presId="urn:microsoft.com/office/officeart/2005/8/layout/cycle6"/>
    <dgm:cxn modelId="{17F2EE73-0D13-4C3C-BEF3-7E4DA8644E57}" type="presOf" srcId="{4D845AD8-A479-4A7A-8A61-C072F4A7D005}" destId="{E0A4F25B-E939-456B-9AE1-77FD5F30C1EF}" srcOrd="0" destOrd="0" presId="urn:microsoft.com/office/officeart/2005/8/layout/cycle6"/>
    <dgm:cxn modelId="{A40FB890-4268-425A-935F-EB4DFD7A62D1}" srcId="{4D845AD8-A479-4A7A-8A61-C072F4A7D005}" destId="{7FF458F0-CCB3-498B-AB84-4EF72945B7B1}" srcOrd="0" destOrd="0" parTransId="{041737E4-2709-413B-8029-FFF5B4BF4880}" sibTransId="{117AEDEE-62A6-4909-B35A-69BCD0F8A7BD}"/>
    <dgm:cxn modelId="{DD61259E-5E30-4B4C-89A1-DA682DB27EFE}" srcId="{4D845AD8-A479-4A7A-8A61-C072F4A7D005}" destId="{8E6BDC78-6383-4B45-96C2-6BD5A0AD780C}" srcOrd="2" destOrd="0" parTransId="{A59974FA-7F1F-498C-B0BD-114C772D2E29}" sibTransId="{2210631A-4D1D-40C3-9859-D315C5C075F5}"/>
    <dgm:cxn modelId="{D7EDE9AD-F0F7-4DA1-8402-97A2BEA0EE3C}" type="presOf" srcId="{E3F7C2A3-B3EC-4040-9CE1-9E153AC9D03E}" destId="{1A6ED7F7-AC84-4A40-BB72-EECCB55C5624}" srcOrd="0" destOrd="0" presId="urn:microsoft.com/office/officeart/2005/8/layout/cycle6"/>
    <dgm:cxn modelId="{9EC8FAB0-FC8E-47A6-ABD5-BAA8E585D92A}" type="presOf" srcId="{A434CC9A-958A-48AF-B762-56548743A9F1}" destId="{BDE34319-6053-4212-8EDC-14AF404F9770}" srcOrd="0" destOrd="0" presId="urn:microsoft.com/office/officeart/2005/8/layout/cycle6"/>
    <dgm:cxn modelId="{525487BA-68A4-4E8B-B021-9864A9DF9019}" type="presOf" srcId="{8845C3E6-38D1-49EE-8E39-FB6B63528726}" destId="{F224A1E1-FCFE-4074-A230-86D21DCEB631}" srcOrd="0" destOrd="0" presId="urn:microsoft.com/office/officeart/2005/8/layout/cycle6"/>
    <dgm:cxn modelId="{A571A9DB-0D53-4D86-AB35-93B811D411B7}" type="presOf" srcId="{8E6BDC78-6383-4B45-96C2-6BD5A0AD780C}" destId="{F6300E3F-F536-44D3-BE9E-99D033C8E185}" srcOrd="0" destOrd="0" presId="urn:microsoft.com/office/officeart/2005/8/layout/cycle6"/>
    <dgm:cxn modelId="{E13F9EE0-7887-4164-BDF2-72E0657F86FE}" type="presOf" srcId="{7444B5E8-5E1B-41C4-BC09-B924F17DC7D0}" destId="{CA3D72A0-E43E-4C33-B8F7-C0FA8B6C5BD1}" srcOrd="0" destOrd="0" presId="urn:microsoft.com/office/officeart/2005/8/layout/cycle6"/>
    <dgm:cxn modelId="{6B1A46F9-6B2E-4CF3-9307-448039475D90}" type="presOf" srcId="{117AEDEE-62A6-4909-B35A-69BCD0F8A7BD}" destId="{F4820934-5235-4611-8726-52E0457A7F11}" srcOrd="0" destOrd="0" presId="urn:microsoft.com/office/officeart/2005/8/layout/cycle6"/>
    <dgm:cxn modelId="{45358FFD-6A54-4BCB-A22F-5208B92350F4}" type="presOf" srcId="{FBDAF7B6-1124-4884-B9C4-A1AC217B8131}" destId="{ADA34035-73F1-460C-89E3-DC9E01A3A164}" srcOrd="0" destOrd="0" presId="urn:microsoft.com/office/officeart/2005/8/layout/cycle6"/>
    <dgm:cxn modelId="{3127E005-123E-49B1-94B3-3C3B9EEB9CCC}" type="presParOf" srcId="{E0A4F25B-E939-456B-9AE1-77FD5F30C1EF}" destId="{17CC696B-52C9-4900-B94A-3032EDBEA137}" srcOrd="0" destOrd="0" presId="urn:microsoft.com/office/officeart/2005/8/layout/cycle6"/>
    <dgm:cxn modelId="{158F140B-9693-4D50-96C0-EE8A59115AF3}" type="presParOf" srcId="{E0A4F25B-E939-456B-9AE1-77FD5F30C1EF}" destId="{CAB03B97-1F38-4CBB-99D5-5FF549179D74}" srcOrd="1" destOrd="0" presId="urn:microsoft.com/office/officeart/2005/8/layout/cycle6"/>
    <dgm:cxn modelId="{64A2B8D0-37DA-4AC9-A07B-DBCCB2731F58}" type="presParOf" srcId="{E0A4F25B-E939-456B-9AE1-77FD5F30C1EF}" destId="{F4820934-5235-4611-8726-52E0457A7F11}" srcOrd="2" destOrd="0" presId="urn:microsoft.com/office/officeart/2005/8/layout/cycle6"/>
    <dgm:cxn modelId="{0676314D-BCE5-43B5-98D3-22E4DF3FBF30}" type="presParOf" srcId="{E0A4F25B-E939-456B-9AE1-77FD5F30C1EF}" destId="{BDE34319-6053-4212-8EDC-14AF404F9770}" srcOrd="3" destOrd="0" presId="urn:microsoft.com/office/officeart/2005/8/layout/cycle6"/>
    <dgm:cxn modelId="{A0F09A99-17BB-4383-95A2-1C2D58246E5F}" type="presParOf" srcId="{E0A4F25B-E939-456B-9AE1-77FD5F30C1EF}" destId="{85120CF1-4C04-458A-93D7-850ECE342B5D}" srcOrd="4" destOrd="0" presId="urn:microsoft.com/office/officeart/2005/8/layout/cycle6"/>
    <dgm:cxn modelId="{F7DB0658-A095-489E-84D0-0A9DD524FBCC}" type="presParOf" srcId="{E0A4F25B-E939-456B-9AE1-77FD5F30C1EF}" destId="{ADA34035-73F1-460C-89E3-DC9E01A3A164}" srcOrd="5" destOrd="0" presId="urn:microsoft.com/office/officeart/2005/8/layout/cycle6"/>
    <dgm:cxn modelId="{FAAF2283-9774-4C5F-8565-38E294743DA8}" type="presParOf" srcId="{E0A4F25B-E939-456B-9AE1-77FD5F30C1EF}" destId="{F6300E3F-F536-44D3-BE9E-99D033C8E185}" srcOrd="6" destOrd="0" presId="urn:microsoft.com/office/officeart/2005/8/layout/cycle6"/>
    <dgm:cxn modelId="{A1CBEAB6-4A08-413D-8DD4-1AD7079794C2}" type="presParOf" srcId="{E0A4F25B-E939-456B-9AE1-77FD5F30C1EF}" destId="{79C6D7B4-4629-44B7-B813-6A88AA4DB0DE}" srcOrd="7" destOrd="0" presId="urn:microsoft.com/office/officeart/2005/8/layout/cycle6"/>
    <dgm:cxn modelId="{A19BB9F5-EDC0-4173-8F74-4267DF071F29}" type="presParOf" srcId="{E0A4F25B-E939-456B-9AE1-77FD5F30C1EF}" destId="{8F4C23AD-8F35-42D7-A08E-6CD1EAE7BFA6}" srcOrd="8" destOrd="0" presId="urn:microsoft.com/office/officeart/2005/8/layout/cycle6"/>
    <dgm:cxn modelId="{AAB8F947-7FCD-4732-8303-BF526C4371FA}" type="presParOf" srcId="{E0A4F25B-E939-456B-9AE1-77FD5F30C1EF}" destId="{CA3D72A0-E43E-4C33-B8F7-C0FA8B6C5BD1}" srcOrd="9" destOrd="0" presId="urn:microsoft.com/office/officeart/2005/8/layout/cycle6"/>
    <dgm:cxn modelId="{A3F041F4-AA31-4397-8C31-71F31F20B4FC}" type="presParOf" srcId="{E0A4F25B-E939-456B-9AE1-77FD5F30C1EF}" destId="{F7C0E0CE-BB9B-4519-A19E-5982F915B353}" srcOrd="10" destOrd="0" presId="urn:microsoft.com/office/officeart/2005/8/layout/cycle6"/>
    <dgm:cxn modelId="{AF0C90B9-A59C-475F-8031-439FBFB15C2C}" type="presParOf" srcId="{E0A4F25B-E939-456B-9AE1-77FD5F30C1EF}" destId="{A83FA24F-0D21-4D1E-9DC7-20CD0FFA2FB8}" srcOrd="11" destOrd="0" presId="urn:microsoft.com/office/officeart/2005/8/layout/cycle6"/>
    <dgm:cxn modelId="{0E69EC8F-737D-4319-9241-978C997176BA}" type="presParOf" srcId="{E0A4F25B-E939-456B-9AE1-77FD5F30C1EF}" destId="{F224A1E1-FCFE-4074-A230-86D21DCEB631}" srcOrd="12" destOrd="0" presId="urn:microsoft.com/office/officeart/2005/8/layout/cycle6"/>
    <dgm:cxn modelId="{D617337A-79AA-4AB5-9471-9D97A44AF9BA}" type="presParOf" srcId="{E0A4F25B-E939-456B-9AE1-77FD5F30C1EF}" destId="{BE4546F8-9129-452B-AD24-430BCA177E7C}" srcOrd="13" destOrd="0" presId="urn:microsoft.com/office/officeart/2005/8/layout/cycle6"/>
    <dgm:cxn modelId="{4BDAB9C3-09E2-4900-9FBE-60771A405067}" type="presParOf" srcId="{E0A4F25B-E939-456B-9AE1-77FD5F30C1EF}" destId="{1A6ED7F7-AC84-4A40-BB72-EECCB55C5624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CC696B-52C9-4900-B94A-3032EDBEA137}">
      <dsp:nvSpPr>
        <dsp:cNvPr id="0" name=""/>
        <dsp:cNvSpPr/>
      </dsp:nvSpPr>
      <dsp:spPr>
        <a:xfrm>
          <a:off x="2482698" y="1655"/>
          <a:ext cx="1267599" cy="82393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創新創業</a:t>
          </a:r>
        </a:p>
      </dsp:txBody>
      <dsp:txXfrm>
        <a:off x="2522919" y="41876"/>
        <a:ext cx="1187157" cy="743497"/>
      </dsp:txXfrm>
    </dsp:sp>
    <dsp:sp modelId="{F4820934-5235-4611-8726-52E0457A7F11}">
      <dsp:nvSpPr>
        <dsp:cNvPr id="0" name=""/>
        <dsp:cNvSpPr/>
      </dsp:nvSpPr>
      <dsp:spPr>
        <a:xfrm>
          <a:off x="1470117" y="413624"/>
          <a:ext cx="3292760" cy="3292760"/>
        </a:xfrm>
        <a:custGeom>
          <a:avLst/>
          <a:gdLst/>
          <a:ahLst/>
          <a:cxnLst/>
          <a:rect l="0" t="0" r="0" b="0"/>
          <a:pathLst>
            <a:path>
              <a:moveTo>
                <a:pt x="2288890" y="130547"/>
              </a:moveTo>
              <a:arcTo wR="1646380" hR="1646380" stAng="17578227" swAng="1961827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E34319-6053-4212-8EDC-14AF404F9770}">
      <dsp:nvSpPr>
        <dsp:cNvPr id="0" name=""/>
        <dsp:cNvSpPr/>
      </dsp:nvSpPr>
      <dsp:spPr>
        <a:xfrm>
          <a:off x="4048499" y="1139275"/>
          <a:ext cx="1267599" cy="82393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永續解方</a:t>
          </a:r>
        </a:p>
      </dsp:txBody>
      <dsp:txXfrm>
        <a:off x="4088720" y="1179496"/>
        <a:ext cx="1187157" cy="743497"/>
      </dsp:txXfrm>
    </dsp:sp>
    <dsp:sp modelId="{ADA34035-73F1-460C-89E3-DC9E01A3A164}">
      <dsp:nvSpPr>
        <dsp:cNvPr id="0" name=""/>
        <dsp:cNvSpPr/>
      </dsp:nvSpPr>
      <dsp:spPr>
        <a:xfrm>
          <a:off x="1470117" y="413624"/>
          <a:ext cx="3292760" cy="3292760"/>
        </a:xfrm>
        <a:custGeom>
          <a:avLst/>
          <a:gdLst/>
          <a:ahLst/>
          <a:cxnLst/>
          <a:rect l="0" t="0" r="0" b="0"/>
          <a:pathLst>
            <a:path>
              <a:moveTo>
                <a:pt x="3290498" y="1560115"/>
              </a:moveTo>
              <a:arcTo wR="1646380" hR="1646380" stAng="21419791" swAng="2196525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300E3F-F536-44D3-BE9E-99D033C8E185}">
      <dsp:nvSpPr>
        <dsp:cNvPr id="0" name=""/>
        <dsp:cNvSpPr/>
      </dsp:nvSpPr>
      <dsp:spPr>
        <a:xfrm>
          <a:off x="3450416" y="2979984"/>
          <a:ext cx="1267599" cy="82393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社會實踐</a:t>
          </a:r>
        </a:p>
      </dsp:txBody>
      <dsp:txXfrm>
        <a:off x="3490637" y="3020205"/>
        <a:ext cx="1187157" cy="743497"/>
      </dsp:txXfrm>
    </dsp:sp>
    <dsp:sp modelId="{8F4C23AD-8F35-42D7-A08E-6CD1EAE7BFA6}">
      <dsp:nvSpPr>
        <dsp:cNvPr id="0" name=""/>
        <dsp:cNvSpPr/>
      </dsp:nvSpPr>
      <dsp:spPr>
        <a:xfrm>
          <a:off x="1470117" y="413624"/>
          <a:ext cx="3292760" cy="3292760"/>
        </a:xfrm>
        <a:custGeom>
          <a:avLst/>
          <a:gdLst/>
          <a:ahLst/>
          <a:cxnLst/>
          <a:rect l="0" t="0" r="0" b="0"/>
          <a:pathLst>
            <a:path>
              <a:moveTo>
                <a:pt x="1973756" y="3259883"/>
              </a:moveTo>
              <a:arcTo wR="1646380" hR="1646380" stAng="4711831" swAng="1376338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3D72A0-E43E-4C33-B8F7-C0FA8B6C5BD1}">
      <dsp:nvSpPr>
        <dsp:cNvPr id="0" name=""/>
        <dsp:cNvSpPr/>
      </dsp:nvSpPr>
      <dsp:spPr>
        <a:xfrm>
          <a:off x="1514980" y="2979984"/>
          <a:ext cx="1267599" cy="82393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英語增能</a:t>
          </a:r>
        </a:p>
      </dsp:txBody>
      <dsp:txXfrm>
        <a:off x="1555201" y="3020205"/>
        <a:ext cx="1187157" cy="743497"/>
      </dsp:txXfrm>
    </dsp:sp>
    <dsp:sp modelId="{A83FA24F-0D21-4D1E-9DC7-20CD0FFA2FB8}">
      <dsp:nvSpPr>
        <dsp:cNvPr id="0" name=""/>
        <dsp:cNvSpPr/>
      </dsp:nvSpPr>
      <dsp:spPr>
        <a:xfrm>
          <a:off x="1470117" y="413624"/>
          <a:ext cx="3292760" cy="3292760"/>
        </a:xfrm>
        <a:custGeom>
          <a:avLst/>
          <a:gdLst/>
          <a:ahLst/>
          <a:cxnLst/>
          <a:rect l="0" t="0" r="0" b="0"/>
          <a:pathLst>
            <a:path>
              <a:moveTo>
                <a:pt x="275158" y="2557599"/>
              </a:moveTo>
              <a:arcTo wR="1646380" hR="1646380" stAng="8783684" swAng="2196525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4A1E1-FCFE-4074-A230-86D21DCEB631}">
      <dsp:nvSpPr>
        <dsp:cNvPr id="0" name=""/>
        <dsp:cNvSpPr/>
      </dsp:nvSpPr>
      <dsp:spPr>
        <a:xfrm>
          <a:off x="916897" y="1139275"/>
          <a:ext cx="1267599" cy="823939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TW" altLang="en-US" sz="2400" b="1" i="0" u="none" strike="noStrike" kern="1200" cap="none" spc="600" normalizeH="0" baseline="0" dirty="0">
              <a:ln>
                <a:noFill/>
              </a:ln>
              <a:solidFill>
                <a:srgbClr val="3B3838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rPr>
            <a:t>專業深化</a:t>
          </a:r>
        </a:p>
      </dsp:txBody>
      <dsp:txXfrm>
        <a:off x="957118" y="1179496"/>
        <a:ext cx="1187157" cy="743497"/>
      </dsp:txXfrm>
    </dsp:sp>
    <dsp:sp modelId="{1A6ED7F7-AC84-4A40-BB72-EECCB55C5624}">
      <dsp:nvSpPr>
        <dsp:cNvPr id="0" name=""/>
        <dsp:cNvSpPr/>
      </dsp:nvSpPr>
      <dsp:spPr>
        <a:xfrm>
          <a:off x="1470117" y="413624"/>
          <a:ext cx="3292760" cy="3292760"/>
        </a:xfrm>
        <a:custGeom>
          <a:avLst/>
          <a:gdLst/>
          <a:ahLst/>
          <a:cxnLst/>
          <a:rect l="0" t="0" r="0" b="0"/>
          <a:pathLst>
            <a:path>
              <a:moveTo>
                <a:pt x="286833" y="717832"/>
              </a:moveTo>
              <a:arcTo wR="1646380" hR="1646380" stAng="12859946" swAng="1961827"/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media/image4.png>
</file>

<file path=ppt/media/image5.sv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752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752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92A6A5-9C18-44E7-998E-C62B44C0D168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0720" y="4782900"/>
            <a:ext cx="5445760" cy="3913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1814"/>
            <a:ext cx="2949787" cy="4975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5838" y="9441814"/>
            <a:ext cx="2949787" cy="4975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DB83EF-3388-44C2-A8EB-BF37A42BF1B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8640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14C993-9B73-430F-B16C-7CC7B6CC4E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A3D77D0-A5E3-4829-A137-738C75F8D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99" indent="0" algn="ctr">
              <a:buNone/>
              <a:defRPr sz="2000"/>
            </a:lvl2pPr>
            <a:lvl3pPr marL="914400" indent="0" algn="ctr">
              <a:buNone/>
              <a:defRPr sz="1801"/>
            </a:lvl3pPr>
            <a:lvl4pPr marL="1371600" indent="0" algn="ctr">
              <a:buNone/>
              <a:defRPr sz="1600"/>
            </a:lvl4pPr>
            <a:lvl5pPr marL="1828801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1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59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5DD770A-36AB-4190-9F71-A378B9C10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CFAFF5-A763-487C-9816-47EAA479F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8B2657-4BED-4583-8480-4EEA98696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8786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D385E4-6A05-4457-916F-9FD122A2C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558DBC9-C645-4D45-A24E-3DC3E95E8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A13384-48A3-437F-8205-C91176F04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6F9FCA-0432-4CE5-B10B-118E547A0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7FFB58-95E6-41CF-8058-83323180C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0652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19DAB0C-A568-4FEA-AF78-2381FA6EC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8FA8C43-EAD2-4717-80E6-F9B1A46B82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7639EB5-B9E3-48B9-893A-DE94625CB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4121E33-A4F6-44E1-BBA9-F4C4D9F50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A2A5BB-5CD8-46FC-8C84-3D7DFF731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2513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161A77E-F6A9-4188-83D6-CB796BC90246}"/>
              </a:ext>
            </a:extLst>
          </p:cNvPr>
          <p:cNvSpPr/>
          <p:nvPr userDrawn="1"/>
        </p:nvSpPr>
        <p:spPr>
          <a:xfrm>
            <a:off x="0" y="0"/>
            <a:ext cx="12192000" cy="900953"/>
          </a:xfrm>
          <a:prstGeom prst="rect">
            <a:avLst/>
          </a:prstGeom>
          <a:solidFill>
            <a:srgbClr val="0E6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090761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1706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161A77E-F6A9-4188-83D6-CB796BC90246}"/>
              </a:ext>
            </a:extLst>
          </p:cNvPr>
          <p:cNvSpPr/>
          <p:nvPr userDrawn="1"/>
        </p:nvSpPr>
        <p:spPr>
          <a:xfrm>
            <a:off x="0" y="0"/>
            <a:ext cx="12192000" cy="900953"/>
          </a:xfrm>
          <a:prstGeom prst="rect">
            <a:avLst/>
          </a:prstGeom>
          <a:solidFill>
            <a:srgbClr val="0E6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5769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DDAB05-2138-4FC3-A000-B5603E552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777329-BB63-4635-B902-DBD449805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B85A97-FD3D-4F0F-A004-32490A489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0E01437-3226-4BE8-9CB6-CFE7E5C0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7CEDA8-0E44-4CDB-828D-B90AD40CB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5960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8CFA37-A019-412D-A361-9418B88DF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6815AA8-AE1D-4082-81E1-5B0FBC980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9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9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D3B7020-56DD-45B0-8839-7499DE50A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5E15A88-C770-46EE-9C08-70CB2E5D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F785C45-E57E-4E90-BD9A-C65EBD657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8851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38AF6F-2908-489A-A16B-FCFB4775C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487D0E-D5D3-454D-88F0-2329CB2E4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9158425-DA6E-42F5-99FF-EDB40BE9E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36474E2-F5D3-4B5F-A972-D68B8C7FC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940563C-4EB5-45FF-AF27-C5C3AAAA2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42575D8-997D-4CB8-84C7-40EDD7E4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8939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2D175F-400B-45DA-BDC2-52E56C98A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9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413338D-EDE7-478D-9532-71286CFA9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9" indent="0">
              <a:buNone/>
              <a:defRPr sz="2000" b="1"/>
            </a:lvl2pPr>
            <a:lvl3pPr marL="914400" indent="0">
              <a:buNone/>
              <a:defRPr sz="1801" b="1"/>
            </a:lvl3pPr>
            <a:lvl4pPr marL="1371600" indent="0">
              <a:buNone/>
              <a:defRPr sz="1600" b="1"/>
            </a:lvl4pPr>
            <a:lvl5pPr marL="1828801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1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599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D6BE262-DD09-4D33-8EE2-E8FF4CEC4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66B8D96-9296-42AE-B873-5912E031DC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9" indent="0">
              <a:buNone/>
              <a:defRPr sz="2000" b="1"/>
            </a:lvl2pPr>
            <a:lvl3pPr marL="914400" indent="0">
              <a:buNone/>
              <a:defRPr sz="1801" b="1"/>
            </a:lvl3pPr>
            <a:lvl4pPr marL="1371600" indent="0">
              <a:buNone/>
              <a:defRPr sz="1600" b="1"/>
            </a:lvl4pPr>
            <a:lvl5pPr marL="1828801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1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599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D6BDB4C-153A-4979-BAAC-9F6B27C10C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BD3EE6B-320A-4FAC-82D5-31B45558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ED46220-78D6-4FAB-9F7F-121D65B29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D9A495A-6C09-4A1F-B8B1-E4D9B38F0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314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FBF1C2-8787-4DEF-98A6-FD74F8559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A7D2EFC-AF6C-49DF-84F8-C807CD55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118A18C-A0A0-473F-BD3C-BEE9FF424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7BEE8AB-B322-47A3-BB88-5F338F98A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8941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B312B68-0901-40C6-983D-95D4F4901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532D7C1-081D-4BAA-9725-D5D9F39FA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EF0A9BB-0FBE-4872-B122-AC27E136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0179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7954-F782-44C7-ACCD-3F8119ACC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9CA0EFA-2D67-4C68-B6C1-D2F62A396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9" y="987429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8E3EC4E-313D-41DC-80FD-F6BDC2C8D6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99" indent="0">
              <a:buNone/>
              <a:defRPr sz="1401"/>
            </a:lvl2pPr>
            <a:lvl3pPr marL="914400" indent="0">
              <a:buNone/>
              <a:defRPr sz="1200"/>
            </a:lvl3pPr>
            <a:lvl4pPr marL="1371600" indent="0">
              <a:buNone/>
              <a:defRPr sz="1001"/>
            </a:lvl4pPr>
            <a:lvl5pPr marL="1828801" indent="0">
              <a:buNone/>
              <a:defRPr sz="1001"/>
            </a:lvl5pPr>
            <a:lvl6pPr marL="2286000" indent="0">
              <a:buNone/>
              <a:defRPr sz="1001"/>
            </a:lvl6pPr>
            <a:lvl7pPr marL="2743201" indent="0">
              <a:buNone/>
              <a:defRPr sz="1001"/>
            </a:lvl7pPr>
            <a:lvl8pPr marL="3200400" indent="0">
              <a:buNone/>
              <a:defRPr sz="1001"/>
            </a:lvl8pPr>
            <a:lvl9pPr marL="3657599" indent="0">
              <a:buNone/>
              <a:defRPr sz="100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B6AE1C4-11EE-48CE-AA80-49DD928C3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7B2E960-DE44-4433-9C5F-13178D336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7B7DC14-929C-4A94-8341-EAAF9AA3C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8296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C3F7E3-BF31-47DD-BE3A-FD1C23F30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4AED4D7-527C-47ED-9E6B-8020116661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9" y="987429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99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1" indent="0">
              <a:buNone/>
              <a:defRPr sz="2000"/>
            </a:lvl5pPr>
            <a:lvl6pPr marL="2286000" indent="0">
              <a:buNone/>
              <a:defRPr sz="2000"/>
            </a:lvl6pPr>
            <a:lvl7pPr marL="2743201" indent="0">
              <a:buNone/>
              <a:defRPr sz="2000"/>
            </a:lvl7pPr>
            <a:lvl8pPr marL="3200400" indent="0">
              <a:buNone/>
              <a:defRPr sz="2000"/>
            </a:lvl8pPr>
            <a:lvl9pPr marL="365759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55CFFC8-51C1-488B-98E9-2B9CE9273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99" indent="0">
              <a:buNone/>
              <a:defRPr sz="1401"/>
            </a:lvl2pPr>
            <a:lvl3pPr marL="914400" indent="0">
              <a:buNone/>
              <a:defRPr sz="1200"/>
            </a:lvl3pPr>
            <a:lvl4pPr marL="1371600" indent="0">
              <a:buNone/>
              <a:defRPr sz="1001"/>
            </a:lvl4pPr>
            <a:lvl5pPr marL="1828801" indent="0">
              <a:buNone/>
              <a:defRPr sz="1001"/>
            </a:lvl5pPr>
            <a:lvl6pPr marL="2286000" indent="0">
              <a:buNone/>
              <a:defRPr sz="1001"/>
            </a:lvl6pPr>
            <a:lvl7pPr marL="2743201" indent="0">
              <a:buNone/>
              <a:defRPr sz="1001"/>
            </a:lvl7pPr>
            <a:lvl8pPr marL="3200400" indent="0">
              <a:buNone/>
              <a:defRPr sz="1001"/>
            </a:lvl8pPr>
            <a:lvl9pPr marL="3657599" indent="0">
              <a:buNone/>
              <a:defRPr sz="100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1257B76-6937-4BAF-856B-57260B94A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09FC46C-20C6-4365-938F-23D39015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BB0DFAB-C3AD-41F3-9A84-E3F10329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1728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FF0B7F8-1560-40F4-A93A-2C43F0733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52CC00-3F14-432C-A880-E9CCEB5FD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AD05C4-4E02-4A05-A9E0-0F74DB14E2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E949B-F4C3-4659-B2A1-BF32CF2D2A04}" type="datetimeFigureOut">
              <a:rPr lang="zh-TW" altLang="en-US" smtClean="0"/>
              <a:t>2023/11/2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F70FEB-3011-4DCA-B614-480F05A7EF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6DE322F-EB5E-433D-A3E2-BF4D5CD572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F48CA-B000-4D44-B67F-9CB0D2A9C9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075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1" indent="-228601" algn="l" defTabSz="914400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2" indent="-228601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1" indent="-228601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1" indent="-228601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1" indent="-228601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1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1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1" indent="-228601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2" indent="-228601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199" algn="l" defTabSz="9144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1" algn="l" defTabSz="9144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1" algn="l" defTabSz="9144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599" algn="l" defTabSz="9144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7D61C-0B5E-4BAB-9D51-EA136B22C64F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E3D38E3-6D24-4CF1-8DB1-CC3C909A173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32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654807D3-535D-4055-9D90-35F381A28D4C}"/>
              </a:ext>
            </a:extLst>
          </p:cNvPr>
          <p:cNvSpPr/>
          <p:nvPr/>
        </p:nvSpPr>
        <p:spPr>
          <a:xfrm>
            <a:off x="250322" y="104398"/>
            <a:ext cx="695575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TW" altLang="en-US" sz="4000" b="1" spc="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高大學生協助需求比較分析</a:t>
            </a:r>
          </a:p>
        </p:txBody>
      </p:sp>
      <p:sp>
        <p:nvSpPr>
          <p:cNvPr id="3" name="投影片編號版面配置區 9">
            <a:extLst>
              <a:ext uri="{FF2B5EF4-FFF2-40B4-BE49-F238E27FC236}">
                <a16:creationId xmlns:a16="http://schemas.microsoft.com/office/drawing/2014/main" id="{04EC33E3-9DF3-EFE8-42A4-A9160A03FE5D}"/>
              </a:ext>
            </a:extLst>
          </p:cNvPr>
          <p:cNvSpPr txBox="1">
            <a:spLocks/>
          </p:cNvSpPr>
          <p:nvPr/>
        </p:nvSpPr>
        <p:spPr>
          <a:xfrm>
            <a:off x="11665528" y="6492875"/>
            <a:ext cx="415636" cy="365125"/>
          </a:xfrm>
          <a:prstGeom prst="rect">
            <a:avLst/>
          </a:prstGeom>
        </p:spPr>
        <p:txBody>
          <a:bodyPr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36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graphicFrame>
        <p:nvGraphicFramePr>
          <p:cNvPr id="48" name="圖表 47">
            <a:extLst>
              <a:ext uri="{FF2B5EF4-FFF2-40B4-BE49-F238E27FC236}">
                <a16:creationId xmlns:a16="http://schemas.microsoft.com/office/drawing/2014/main" id="{AA9DBD8D-8F3D-478F-9A21-263C7661A4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8623055"/>
              </p:ext>
            </p:extLst>
          </p:nvPr>
        </p:nvGraphicFramePr>
        <p:xfrm>
          <a:off x="112791" y="1024819"/>
          <a:ext cx="12079210" cy="45405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9" name="矩形: 圓角 48">
            <a:extLst>
              <a:ext uri="{FF2B5EF4-FFF2-40B4-BE49-F238E27FC236}">
                <a16:creationId xmlns:a16="http://schemas.microsoft.com/office/drawing/2014/main" id="{5ED85E9D-71C8-41D2-B07A-54D77795C6FA}"/>
              </a:ext>
            </a:extLst>
          </p:cNvPr>
          <p:cNvSpPr/>
          <p:nvPr/>
        </p:nvSpPr>
        <p:spPr>
          <a:xfrm>
            <a:off x="1750546" y="5408397"/>
            <a:ext cx="2309548" cy="622958"/>
          </a:xfrm>
          <a:prstGeom prst="roundRect">
            <a:avLst>
              <a:gd name="adj" fmla="val 8878"/>
            </a:avLst>
          </a:prstGeom>
          <a:solidFill>
            <a:schemeClr val="accent4">
              <a:lumMod val="40000"/>
              <a:lumOff val="6000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TW" altLang="en-US" b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外語能力需求</a:t>
            </a:r>
            <a:endParaRPr kumimoji="0" lang="zh-TW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1" name="圖形 50" descr="手背向前食指朝右指">
            <a:extLst>
              <a:ext uri="{FF2B5EF4-FFF2-40B4-BE49-F238E27FC236}">
                <a16:creationId xmlns:a16="http://schemas.microsoft.com/office/drawing/2014/main" id="{AE830429-24AE-4AA1-B089-19887F2BD97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22825" y="5339857"/>
            <a:ext cx="755574" cy="755574"/>
          </a:xfrm>
          <a:prstGeom prst="rect">
            <a:avLst/>
          </a:prstGeom>
        </p:spPr>
      </p:pic>
      <p:sp>
        <p:nvSpPr>
          <p:cNvPr id="85" name="文字方塊 84">
            <a:extLst>
              <a:ext uri="{FF2B5EF4-FFF2-40B4-BE49-F238E27FC236}">
                <a16:creationId xmlns:a16="http://schemas.microsoft.com/office/drawing/2014/main" id="{0285F5A0-B44D-46DC-BD69-DBE9C0B450AD}"/>
              </a:ext>
            </a:extLst>
          </p:cNvPr>
          <p:cNvSpPr txBox="1"/>
          <p:nvPr/>
        </p:nvSpPr>
        <p:spPr>
          <a:xfrm>
            <a:off x="4978399" y="5456034"/>
            <a:ext cx="5453981" cy="523220"/>
          </a:xfrm>
          <a:prstGeom prst="rect">
            <a:avLst/>
          </a:prstGeom>
          <a:noFill/>
          <a:effectLst>
            <a:outerShdw blurRad="38100" dir="2700000" algn="tl" rotWithShape="0">
              <a:prstClr val="black">
                <a:alpha val="9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30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外語能力的協助需求比例最高</a:t>
            </a:r>
            <a:endParaRPr kumimoji="0" lang="en-US" altLang="zh-TW" sz="2800" b="1" i="0" u="none" strike="noStrike" kern="1200" cap="none" spc="30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pic>
        <p:nvPicPr>
          <p:cNvPr id="86" name="圖形 85" descr="資訊">
            <a:extLst>
              <a:ext uri="{FF2B5EF4-FFF2-40B4-BE49-F238E27FC236}">
                <a16:creationId xmlns:a16="http://schemas.microsoft.com/office/drawing/2014/main" id="{7D70376E-ECBA-4E6B-8657-10CACBAA823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4007" y="5406165"/>
            <a:ext cx="622958" cy="62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33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654807D3-535D-4055-9D90-35F381A28D4C}"/>
              </a:ext>
            </a:extLst>
          </p:cNvPr>
          <p:cNvSpPr/>
          <p:nvPr/>
        </p:nvSpPr>
        <p:spPr>
          <a:xfrm>
            <a:off x="250322" y="104398"/>
            <a:ext cx="526297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000" b="1" i="0" u="none" strike="noStrike" kern="1200" cap="none" spc="4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引導式自主學習規劃</a:t>
            </a:r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F00049A9-3ACA-4253-8B77-7A6F5B1090D1}"/>
              </a:ext>
            </a:extLst>
          </p:cNvPr>
          <p:cNvGrpSpPr/>
          <p:nvPr/>
        </p:nvGrpSpPr>
        <p:grpSpPr>
          <a:xfrm>
            <a:off x="580993" y="1184882"/>
            <a:ext cx="5630314" cy="576197"/>
            <a:chOff x="863855" y="2983067"/>
            <a:chExt cx="5630314" cy="576197"/>
          </a:xfrm>
        </p:grpSpPr>
        <p:sp>
          <p:nvSpPr>
            <p:cNvPr id="31" name="矩形: 圓角 30">
              <a:extLst>
                <a:ext uri="{FF2B5EF4-FFF2-40B4-BE49-F238E27FC236}">
                  <a16:creationId xmlns:a16="http://schemas.microsoft.com/office/drawing/2014/main" id="{54947734-9C41-4644-AC27-659AC2567BA2}"/>
                </a:ext>
              </a:extLst>
            </p:cNvPr>
            <p:cNvSpPr/>
            <p:nvPr/>
          </p:nvSpPr>
          <p:spPr>
            <a:xfrm>
              <a:off x="2664173" y="2983067"/>
              <a:ext cx="3829996" cy="57619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2225">
              <a:solidFill>
                <a:srgbClr val="0E6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600" normalizeH="0" baseline="0" noProof="0" dirty="0">
                  <a:ln>
                    <a:noFill/>
                  </a:ln>
                  <a:solidFill>
                    <a:srgbClr val="0E6EB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創院</a:t>
              </a:r>
              <a:r>
                <a:rPr kumimoji="0" lang="en-US" altLang="zh-TW" sz="2400" b="1" i="0" u="none" strike="noStrike" kern="1200" cap="none" spc="600" normalizeH="0" baseline="0" noProof="0" dirty="0">
                  <a:ln>
                    <a:noFill/>
                  </a:ln>
                  <a:solidFill>
                    <a:srgbClr val="0E6EB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2</a:t>
              </a:r>
              <a:r>
                <a:rPr kumimoji="0" lang="zh-TW" altLang="en-US" sz="2400" b="1" i="0" u="none" strike="noStrike" kern="1200" cap="none" spc="600" normalizeH="0" baseline="0" noProof="0" dirty="0">
                  <a:ln>
                    <a:noFill/>
                  </a:ln>
                  <a:solidFill>
                    <a:srgbClr val="0E6EB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學分自主學習</a:t>
              </a:r>
            </a:p>
          </p:txBody>
        </p:sp>
        <p:sp>
          <p:nvSpPr>
            <p:cNvPr id="32" name="矩形: 圓角 31">
              <a:extLst>
                <a:ext uri="{FF2B5EF4-FFF2-40B4-BE49-F238E27FC236}">
                  <a16:creationId xmlns:a16="http://schemas.microsoft.com/office/drawing/2014/main" id="{B24039B6-1262-415B-96AB-199CF2E4F257}"/>
                </a:ext>
              </a:extLst>
            </p:cNvPr>
            <p:cNvSpPr/>
            <p:nvPr/>
          </p:nvSpPr>
          <p:spPr>
            <a:xfrm>
              <a:off x="863855" y="2983067"/>
              <a:ext cx="1643863" cy="576197"/>
            </a:xfrm>
            <a:prstGeom prst="roundRect">
              <a:avLst/>
            </a:prstGeom>
            <a:solidFill>
              <a:srgbClr val="0E6EB8"/>
            </a:solidFill>
            <a:ln w="22225">
              <a:solidFill>
                <a:srgbClr val="0E6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60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課程類</a:t>
              </a:r>
              <a:endParaRPr kumimoji="0" lang="en-US" altLang="zh-TW" sz="2400" b="1" i="0" u="none" strike="noStrike" kern="1200" cap="none" spc="60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6CE2211A-B0B6-432E-BE06-9BDCC77744B6}"/>
              </a:ext>
            </a:extLst>
          </p:cNvPr>
          <p:cNvGrpSpPr/>
          <p:nvPr/>
        </p:nvGrpSpPr>
        <p:grpSpPr>
          <a:xfrm>
            <a:off x="554922" y="2002256"/>
            <a:ext cx="5628193" cy="683772"/>
            <a:chOff x="975615" y="3693891"/>
            <a:chExt cx="5628193" cy="1040380"/>
          </a:xfrm>
        </p:grpSpPr>
        <p:sp>
          <p:nvSpPr>
            <p:cNvPr id="33" name="矩形: 圓角 32">
              <a:extLst>
                <a:ext uri="{FF2B5EF4-FFF2-40B4-BE49-F238E27FC236}">
                  <a16:creationId xmlns:a16="http://schemas.microsoft.com/office/drawing/2014/main" id="{5CE4E77C-54B1-4020-9A57-4B27960E0D5C}"/>
                </a:ext>
              </a:extLst>
            </p:cNvPr>
            <p:cNvSpPr/>
            <p:nvPr/>
          </p:nvSpPr>
          <p:spPr>
            <a:xfrm>
              <a:off x="975615" y="3693891"/>
              <a:ext cx="1643863" cy="1040380"/>
            </a:xfrm>
            <a:prstGeom prst="roundRect">
              <a:avLst>
                <a:gd name="adj" fmla="val 19552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600" normalizeH="0" baseline="0" noProof="0" dirty="0">
                  <a:ln>
                    <a:noFill/>
                  </a:ln>
                  <a:solidFill>
                    <a:srgbClr val="0E6EB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途徑一</a:t>
              </a:r>
              <a:endParaRPr kumimoji="0" lang="en-US" altLang="zh-TW" sz="2400" b="1" i="0" u="none" strike="noStrike" kern="1200" cap="none" spc="600" normalizeH="0" baseline="0" noProof="0" dirty="0">
                <a:ln>
                  <a:noFill/>
                </a:ln>
                <a:solidFill>
                  <a:srgbClr val="0E6EB8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1" name="矩形: 圓角 40">
              <a:extLst>
                <a:ext uri="{FF2B5EF4-FFF2-40B4-BE49-F238E27FC236}">
                  <a16:creationId xmlns:a16="http://schemas.microsoft.com/office/drawing/2014/main" id="{ABDE4610-1979-4A9D-9C62-7F89B6E500F7}"/>
                </a:ext>
              </a:extLst>
            </p:cNvPr>
            <p:cNvSpPr/>
            <p:nvPr/>
          </p:nvSpPr>
          <p:spPr>
            <a:xfrm>
              <a:off x="2773812" y="3693891"/>
              <a:ext cx="3829996" cy="1040380"/>
            </a:xfrm>
            <a:prstGeom prst="roundRect">
              <a:avLst>
                <a:gd name="adj" fmla="val 17769"/>
              </a:avLst>
            </a:prstGeom>
            <a:noFill/>
            <a:ln w="22225">
              <a:solidFill>
                <a:srgbClr val="BDD7EE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60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校園</a:t>
              </a:r>
              <a:r>
                <a:rPr kumimoji="0" lang="en-US" altLang="zh-TW" sz="2000" b="1" i="0" u="none" strike="noStrike" kern="1200" cap="none" spc="60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/</a:t>
              </a:r>
              <a:r>
                <a:rPr kumimoji="0" lang="zh-TW" altLang="en-US" sz="2000" b="1" i="0" u="none" strike="noStrike" kern="1200" cap="none" spc="60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社區</a:t>
              </a:r>
              <a:r>
                <a:rPr kumimoji="0" lang="en-US" altLang="zh-TW" sz="2000" b="1" i="0" u="none" strike="noStrike" kern="1200" cap="none" spc="60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/</a:t>
              </a:r>
              <a:r>
                <a:rPr kumimoji="0" lang="zh-TW" altLang="en-US" sz="2000" b="1" i="0" u="none" strike="noStrike" kern="1200" cap="none" spc="60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企業出題</a:t>
              </a: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8464A117-695A-4C45-86A4-73ED8BF29DE2}"/>
              </a:ext>
            </a:extLst>
          </p:cNvPr>
          <p:cNvGrpSpPr/>
          <p:nvPr/>
        </p:nvGrpSpPr>
        <p:grpSpPr>
          <a:xfrm>
            <a:off x="554921" y="2857373"/>
            <a:ext cx="5628193" cy="683772"/>
            <a:chOff x="975614" y="4820290"/>
            <a:chExt cx="5628193" cy="1040380"/>
          </a:xfrm>
        </p:grpSpPr>
        <p:sp>
          <p:nvSpPr>
            <p:cNvPr id="36" name="矩形: 圓角 35">
              <a:extLst>
                <a:ext uri="{FF2B5EF4-FFF2-40B4-BE49-F238E27FC236}">
                  <a16:creationId xmlns:a16="http://schemas.microsoft.com/office/drawing/2014/main" id="{83A78CF4-AADD-4697-B8AA-08C51FBAE90C}"/>
                </a:ext>
              </a:extLst>
            </p:cNvPr>
            <p:cNvSpPr/>
            <p:nvPr/>
          </p:nvSpPr>
          <p:spPr>
            <a:xfrm>
              <a:off x="975614" y="4820290"/>
              <a:ext cx="1643863" cy="1040380"/>
            </a:xfrm>
            <a:prstGeom prst="roundRect">
              <a:avLst>
                <a:gd name="adj" fmla="val 19552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600" normalizeH="0" baseline="0" noProof="0" dirty="0">
                  <a:ln>
                    <a:noFill/>
                  </a:ln>
                  <a:solidFill>
                    <a:srgbClr val="0E6EB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途徑二</a:t>
              </a:r>
              <a:endParaRPr kumimoji="0" lang="en-US" altLang="zh-TW" sz="2400" b="1" i="0" u="none" strike="noStrike" kern="1200" cap="none" spc="600" normalizeH="0" baseline="0" noProof="0" dirty="0">
                <a:ln>
                  <a:noFill/>
                </a:ln>
                <a:solidFill>
                  <a:srgbClr val="0E6EB8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2" name="矩形: 圓角 41">
              <a:extLst>
                <a:ext uri="{FF2B5EF4-FFF2-40B4-BE49-F238E27FC236}">
                  <a16:creationId xmlns:a16="http://schemas.microsoft.com/office/drawing/2014/main" id="{BE5AE10A-F34E-46CA-AA0E-767D1509D646}"/>
                </a:ext>
              </a:extLst>
            </p:cNvPr>
            <p:cNvSpPr/>
            <p:nvPr/>
          </p:nvSpPr>
          <p:spPr>
            <a:xfrm>
              <a:off x="2773811" y="4820290"/>
              <a:ext cx="3829996" cy="1040380"/>
            </a:xfrm>
            <a:prstGeom prst="roundRect">
              <a:avLst>
                <a:gd name="adj" fmla="val 16878"/>
              </a:avLst>
            </a:prstGeom>
            <a:noFill/>
            <a:ln w="22225">
              <a:solidFill>
                <a:srgbClr val="BDD7EE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60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自主學習活動</a:t>
              </a:r>
              <a:r>
                <a:rPr kumimoji="0" lang="en-US" altLang="zh-TW" sz="2000" b="1" i="0" u="none" strike="noStrike" kern="1200" cap="none" spc="60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/</a:t>
              </a:r>
              <a:r>
                <a:rPr kumimoji="0" lang="zh-TW" altLang="en-US" sz="2000" b="1" i="0" u="none" strike="noStrike" kern="1200" cap="none" spc="60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方案設計</a:t>
              </a:r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8E5341EA-4295-4C44-97DD-845CB565B7AF}"/>
              </a:ext>
            </a:extLst>
          </p:cNvPr>
          <p:cNvGrpSpPr/>
          <p:nvPr/>
        </p:nvGrpSpPr>
        <p:grpSpPr>
          <a:xfrm>
            <a:off x="554920" y="3734297"/>
            <a:ext cx="5628193" cy="576197"/>
            <a:chOff x="975613" y="5946689"/>
            <a:chExt cx="5628193" cy="1040380"/>
          </a:xfrm>
        </p:grpSpPr>
        <p:sp>
          <p:nvSpPr>
            <p:cNvPr id="37" name="矩形: 圓角 36">
              <a:extLst>
                <a:ext uri="{FF2B5EF4-FFF2-40B4-BE49-F238E27FC236}">
                  <a16:creationId xmlns:a16="http://schemas.microsoft.com/office/drawing/2014/main" id="{06257F57-B998-468F-B6E0-F57305936429}"/>
                </a:ext>
              </a:extLst>
            </p:cNvPr>
            <p:cNvSpPr/>
            <p:nvPr/>
          </p:nvSpPr>
          <p:spPr>
            <a:xfrm>
              <a:off x="975613" y="5946689"/>
              <a:ext cx="1643863" cy="1040380"/>
            </a:xfrm>
            <a:prstGeom prst="roundRect">
              <a:avLst>
                <a:gd name="adj" fmla="val 21550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22225"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1" i="0" u="none" strike="noStrike" kern="1200" cap="none" spc="600" normalizeH="0" baseline="0" noProof="0" dirty="0">
                  <a:ln>
                    <a:noFill/>
                  </a:ln>
                  <a:solidFill>
                    <a:srgbClr val="0E6EB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途徑三</a:t>
              </a:r>
              <a:endParaRPr kumimoji="0" lang="en-US" altLang="zh-TW" sz="2400" b="1" i="0" u="none" strike="noStrike" kern="1200" cap="none" spc="600" normalizeH="0" baseline="0" noProof="0" dirty="0">
                <a:ln>
                  <a:noFill/>
                </a:ln>
                <a:solidFill>
                  <a:srgbClr val="0E6EB8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3" name="矩形: 圓角 42">
              <a:extLst>
                <a:ext uri="{FF2B5EF4-FFF2-40B4-BE49-F238E27FC236}">
                  <a16:creationId xmlns:a16="http://schemas.microsoft.com/office/drawing/2014/main" id="{DD312939-1E28-41D1-BBAC-50B7B36E752E}"/>
                </a:ext>
              </a:extLst>
            </p:cNvPr>
            <p:cNvSpPr/>
            <p:nvPr/>
          </p:nvSpPr>
          <p:spPr>
            <a:xfrm>
              <a:off x="2773810" y="5946689"/>
              <a:ext cx="3829996" cy="1040380"/>
            </a:xfrm>
            <a:prstGeom prst="roundRect">
              <a:avLst>
                <a:gd name="adj" fmla="val 21550"/>
              </a:avLst>
            </a:prstGeom>
            <a:noFill/>
            <a:ln w="22225">
              <a:solidFill>
                <a:srgbClr val="BDD7EE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000" b="1" i="0" u="none" strike="noStrike" kern="1200" cap="none" spc="600" normalizeH="0" baseline="0" noProof="0" dirty="0">
                  <a:ln>
                    <a:noFill/>
                  </a:ln>
                  <a:solidFill>
                    <a:srgbClr val="3B3838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自主學習課程設計</a:t>
              </a:r>
            </a:p>
          </p:txBody>
        </p:sp>
      </p:grpSp>
      <p:sp>
        <p:nvSpPr>
          <p:cNvPr id="48" name="矩形: 圓角 47">
            <a:extLst>
              <a:ext uri="{FF2B5EF4-FFF2-40B4-BE49-F238E27FC236}">
                <a16:creationId xmlns:a16="http://schemas.microsoft.com/office/drawing/2014/main" id="{141E311F-BD05-48E6-9E1E-5A34FB27C4C1}"/>
              </a:ext>
            </a:extLst>
          </p:cNvPr>
          <p:cNvSpPr/>
          <p:nvPr/>
        </p:nvSpPr>
        <p:spPr>
          <a:xfrm>
            <a:off x="8817859" y="1029559"/>
            <a:ext cx="2745524" cy="57619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2225">
            <a:solidFill>
              <a:srgbClr val="0E6E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none" spc="600" normalizeH="0" baseline="0" noProof="0" dirty="0">
                <a:ln>
                  <a:noFill/>
                </a:ln>
                <a:solidFill>
                  <a:srgbClr val="0E6EB8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自主學習方案</a:t>
            </a:r>
          </a:p>
        </p:txBody>
      </p:sp>
      <p:sp>
        <p:nvSpPr>
          <p:cNvPr id="49" name="矩形: 圓角 48">
            <a:extLst>
              <a:ext uri="{FF2B5EF4-FFF2-40B4-BE49-F238E27FC236}">
                <a16:creationId xmlns:a16="http://schemas.microsoft.com/office/drawing/2014/main" id="{1D122C2D-ACF9-4D27-A349-D0CD7EFF0C8D}"/>
              </a:ext>
            </a:extLst>
          </p:cNvPr>
          <p:cNvSpPr/>
          <p:nvPr/>
        </p:nvSpPr>
        <p:spPr>
          <a:xfrm>
            <a:off x="7019662" y="1029559"/>
            <a:ext cx="1643862" cy="576197"/>
          </a:xfrm>
          <a:prstGeom prst="roundRect">
            <a:avLst/>
          </a:prstGeom>
          <a:solidFill>
            <a:srgbClr val="0E6EB8"/>
          </a:solidFill>
          <a:ln w="22225">
            <a:solidFill>
              <a:srgbClr val="0E6E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none" spc="60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方案類</a:t>
            </a:r>
          </a:p>
        </p:txBody>
      </p:sp>
      <p:sp>
        <p:nvSpPr>
          <p:cNvPr id="51" name="矩形: 圓角 50">
            <a:extLst>
              <a:ext uri="{FF2B5EF4-FFF2-40B4-BE49-F238E27FC236}">
                <a16:creationId xmlns:a16="http://schemas.microsoft.com/office/drawing/2014/main" id="{E1C9EEB4-43CD-48DA-938C-98FACAE68B6E}"/>
              </a:ext>
            </a:extLst>
          </p:cNvPr>
          <p:cNvSpPr/>
          <p:nvPr/>
        </p:nvSpPr>
        <p:spPr>
          <a:xfrm>
            <a:off x="7327457" y="1812420"/>
            <a:ext cx="4035367" cy="576197"/>
          </a:xfrm>
          <a:prstGeom prst="roundRect">
            <a:avLst/>
          </a:prstGeom>
          <a:solidFill>
            <a:srgbClr val="F49900"/>
          </a:solidFill>
          <a:ln w="22225">
            <a:solidFill>
              <a:srgbClr val="F4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none" spc="60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自主學習形式</a:t>
            </a:r>
          </a:p>
        </p:txBody>
      </p:sp>
      <p:graphicFrame>
        <p:nvGraphicFramePr>
          <p:cNvPr id="2" name="資料庫圖表 1">
            <a:extLst>
              <a:ext uri="{FF2B5EF4-FFF2-40B4-BE49-F238E27FC236}">
                <a16:creationId xmlns:a16="http://schemas.microsoft.com/office/drawing/2014/main" id="{1119622F-58B5-4FCC-88FA-29A7DF263F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8139946"/>
              </p:ext>
            </p:extLst>
          </p:nvPr>
        </p:nvGraphicFramePr>
        <p:xfrm>
          <a:off x="6385053" y="2539308"/>
          <a:ext cx="6232996" cy="3860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4" name="橢圓 33">
            <a:extLst>
              <a:ext uri="{FF2B5EF4-FFF2-40B4-BE49-F238E27FC236}">
                <a16:creationId xmlns:a16="http://schemas.microsoft.com/office/drawing/2014/main" id="{B7A84755-A2E2-4D39-BFA8-DB7530CBD4B0}"/>
              </a:ext>
            </a:extLst>
          </p:cNvPr>
          <p:cNvSpPr/>
          <p:nvPr/>
        </p:nvSpPr>
        <p:spPr>
          <a:xfrm>
            <a:off x="8817859" y="3825452"/>
            <a:ext cx="1386840" cy="138684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47625">
            <a:solidFill>
              <a:srgbClr val="F5C9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1" i="0" u="none" strike="noStrike" kern="1200" cap="none" spc="600" normalizeH="0" baseline="0" noProof="0" dirty="0">
                <a:ln>
                  <a:noFill/>
                </a:ln>
                <a:solidFill>
                  <a:srgbClr val="3B3838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自主學習</a:t>
            </a:r>
          </a:p>
        </p:txBody>
      </p:sp>
      <p:sp>
        <p:nvSpPr>
          <p:cNvPr id="3" name="投影片編號版面配置區 9">
            <a:extLst>
              <a:ext uri="{FF2B5EF4-FFF2-40B4-BE49-F238E27FC236}">
                <a16:creationId xmlns:a16="http://schemas.microsoft.com/office/drawing/2014/main" id="{04EC33E3-9DF3-EFE8-42A4-A9160A03FE5D}"/>
              </a:ext>
            </a:extLst>
          </p:cNvPr>
          <p:cNvSpPr txBox="1">
            <a:spLocks/>
          </p:cNvSpPr>
          <p:nvPr/>
        </p:nvSpPr>
        <p:spPr>
          <a:xfrm>
            <a:off x="11665528" y="6492875"/>
            <a:ext cx="415636" cy="365125"/>
          </a:xfrm>
          <a:prstGeom prst="rect">
            <a:avLst/>
          </a:prstGeom>
        </p:spPr>
        <p:txBody>
          <a:bodyPr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36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D7715084-7B63-44CA-AB5A-BF6D2A68BC75}"/>
              </a:ext>
            </a:extLst>
          </p:cNvPr>
          <p:cNvGrpSpPr/>
          <p:nvPr/>
        </p:nvGrpSpPr>
        <p:grpSpPr>
          <a:xfrm>
            <a:off x="644370" y="4855560"/>
            <a:ext cx="1851979" cy="1298232"/>
            <a:chOff x="944881" y="4552370"/>
            <a:chExt cx="1851979" cy="1298232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4175BA6-2907-40C2-81EC-B9EAF65AA948}"/>
                </a:ext>
              </a:extLst>
            </p:cNvPr>
            <p:cNvSpPr/>
            <p:nvPr/>
          </p:nvSpPr>
          <p:spPr>
            <a:xfrm>
              <a:off x="944881" y="4552370"/>
              <a:ext cx="1851979" cy="1298232"/>
            </a:xfrm>
            <a:prstGeom prst="rect">
              <a:avLst/>
            </a:prstGeom>
            <a:solidFill>
              <a:srgbClr val="3B38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3B40594-E575-4EB8-9123-330CF74BE9C2}"/>
                </a:ext>
              </a:extLst>
            </p:cNvPr>
            <p:cNvSpPr/>
            <p:nvPr/>
          </p:nvSpPr>
          <p:spPr>
            <a:xfrm>
              <a:off x="1140573" y="4785987"/>
              <a:ext cx="146059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800" b="1" i="0" u="none" strike="noStrike" kern="1200" cap="none" spc="4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IF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Facilitator</a:t>
              </a:r>
              <a:endPara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</p:grpSp>
      <p:pic>
        <p:nvPicPr>
          <p:cNvPr id="27" name="圖片 26">
            <a:extLst>
              <a:ext uri="{FF2B5EF4-FFF2-40B4-BE49-F238E27FC236}">
                <a16:creationId xmlns:a16="http://schemas.microsoft.com/office/drawing/2014/main" id="{53F2A291-07C8-46CE-8AEB-75D5C58A463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547" b="41598"/>
          <a:stretch/>
        </p:blipFill>
        <p:spPr>
          <a:xfrm>
            <a:off x="2652401" y="4855560"/>
            <a:ext cx="1768332" cy="1298232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42C3A3B8-5A6D-4AFB-A87C-89492BF07673}"/>
              </a:ext>
            </a:extLst>
          </p:cNvPr>
          <p:cNvSpPr/>
          <p:nvPr/>
        </p:nvSpPr>
        <p:spPr>
          <a:xfrm>
            <a:off x="4524046" y="4858178"/>
            <a:ext cx="2481770" cy="12373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400" normalizeH="0" baseline="0" noProof="0" dirty="0">
                <a:ln>
                  <a:noFill/>
                </a:ln>
                <a:solidFill>
                  <a:srgbClr val="F499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教學業師</a:t>
            </a:r>
            <a:endParaRPr kumimoji="0" lang="en-US" altLang="zh-TW" sz="2000" b="1" i="0" u="none" strike="noStrike" kern="1200" cap="none" spc="400" normalizeH="0" baseline="0" noProof="0" dirty="0">
              <a:ln>
                <a:noFill/>
              </a:ln>
              <a:solidFill>
                <a:srgbClr val="F49900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1" i="0" u="none" strike="noStrike" kern="1200" cap="none" spc="4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通識中心</a:t>
            </a:r>
            <a:endParaRPr kumimoji="0" lang="en-US" altLang="zh-TW" sz="2000" b="1" i="0" u="none" strike="noStrike" kern="1200" cap="none" spc="40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  <a:p>
            <a:pPr lvl="0">
              <a:lnSpc>
                <a:spcPct val="120000"/>
              </a:lnSpc>
              <a:defRPr/>
            </a:pPr>
            <a:r>
              <a:rPr lang="zh-TW" altLang="en-US" sz="2400" b="1" spc="400" dirty="0">
                <a:solidFill>
                  <a:srgbClr val="E7E6E6">
                    <a:lumMod val="25000"/>
                  </a:srgb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蔡奎如 副教授</a:t>
            </a:r>
            <a:endParaRPr kumimoji="0" lang="zh-TW" altLang="en-US" sz="2400" b="1" i="0" u="none" strike="noStrike" kern="1200" cap="none" spc="40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2028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654807D3-535D-4055-9D90-35F381A28D4C}"/>
              </a:ext>
            </a:extLst>
          </p:cNvPr>
          <p:cNvSpPr/>
          <p:nvPr/>
        </p:nvSpPr>
        <p:spPr>
          <a:xfrm>
            <a:off x="250322" y="104398"/>
            <a:ext cx="845263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zh-TW" sz="4000" b="1" spc="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English Corner  </a:t>
            </a:r>
            <a:r>
              <a:rPr lang="zh-TW" altLang="en-US" sz="4000" b="1" spc="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活動推動規劃</a:t>
            </a:r>
          </a:p>
        </p:txBody>
      </p:sp>
      <p:sp>
        <p:nvSpPr>
          <p:cNvPr id="3" name="投影片編號版面配置區 9">
            <a:extLst>
              <a:ext uri="{FF2B5EF4-FFF2-40B4-BE49-F238E27FC236}">
                <a16:creationId xmlns:a16="http://schemas.microsoft.com/office/drawing/2014/main" id="{04EC33E3-9DF3-EFE8-42A4-A9160A03FE5D}"/>
              </a:ext>
            </a:extLst>
          </p:cNvPr>
          <p:cNvSpPr txBox="1">
            <a:spLocks/>
          </p:cNvSpPr>
          <p:nvPr/>
        </p:nvSpPr>
        <p:spPr>
          <a:xfrm>
            <a:off x="11665528" y="6492875"/>
            <a:ext cx="415636" cy="365125"/>
          </a:xfrm>
          <a:prstGeom prst="rect">
            <a:avLst/>
          </a:prstGeom>
        </p:spPr>
        <p:txBody>
          <a:bodyPr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36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C3BAC0E-1A51-4EE6-A4E4-E038FC6A0419}"/>
              </a:ext>
            </a:extLst>
          </p:cNvPr>
          <p:cNvSpPr/>
          <p:nvPr/>
        </p:nvSpPr>
        <p:spPr>
          <a:xfrm>
            <a:off x="4199469" y="1117607"/>
            <a:ext cx="1254313" cy="55827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79EDE27-E5A1-4446-B923-DC6D17779EA7}"/>
              </a:ext>
            </a:extLst>
          </p:cNvPr>
          <p:cNvSpPr/>
          <p:nvPr/>
        </p:nvSpPr>
        <p:spPr>
          <a:xfrm>
            <a:off x="3081869" y="1117606"/>
            <a:ext cx="1254313" cy="55827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1-2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5C449829-1A0B-4F2B-A6C2-64B16E67355A}"/>
              </a:ext>
            </a:extLst>
          </p:cNvPr>
          <p:cNvSpPr/>
          <p:nvPr/>
        </p:nvSpPr>
        <p:spPr>
          <a:xfrm>
            <a:off x="846668" y="1117604"/>
            <a:ext cx="2088913" cy="55827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執行項目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024B9A54-4DFE-4CFE-A932-4586A11E9A4D}"/>
              </a:ext>
            </a:extLst>
          </p:cNvPr>
          <p:cNvSpPr/>
          <p:nvPr/>
        </p:nvSpPr>
        <p:spPr>
          <a:xfrm>
            <a:off x="5317069" y="1117605"/>
            <a:ext cx="1254313" cy="55827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600860EC-866A-4163-954E-429BD08CB115}"/>
              </a:ext>
            </a:extLst>
          </p:cNvPr>
          <p:cNvSpPr/>
          <p:nvPr/>
        </p:nvSpPr>
        <p:spPr>
          <a:xfrm>
            <a:off x="6417736" y="1117604"/>
            <a:ext cx="1254313" cy="55827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262849AD-115B-46D7-91B8-4E2BF55F9C8B}"/>
              </a:ext>
            </a:extLst>
          </p:cNvPr>
          <p:cNvSpPr/>
          <p:nvPr/>
        </p:nvSpPr>
        <p:spPr>
          <a:xfrm>
            <a:off x="7535336" y="1117604"/>
            <a:ext cx="1254313" cy="55827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41049BD-9A49-44A8-9051-CF564F79A973}"/>
              </a:ext>
            </a:extLst>
          </p:cNvPr>
          <p:cNvSpPr/>
          <p:nvPr/>
        </p:nvSpPr>
        <p:spPr>
          <a:xfrm>
            <a:off x="8652936" y="1117604"/>
            <a:ext cx="1254313" cy="55827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學期末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A89A501-D6B3-4ABC-8BBA-253C247C03F9}"/>
              </a:ext>
            </a:extLst>
          </p:cNvPr>
          <p:cNvSpPr/>
          <p:nvPr/>
        </p:nvSpPr>
        <p:spPr>
          <a:xfrm>
            <a:off x="846668" y="1794937"/>
            <a:ext cx="2088913" cy="287864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籌組語言實踐團隊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CB6A54C2-EED6-42A6-BE92-522AA7AABDF0}"/>
              </a:ext>
            </a:extLst>
          </p:cNvPr>
          <p:cNvSpPr/>
          <p:nvPr/>
        </p:nvSpPr>
        <p:spPr>
          <a:xfrm>
            <a:off x="846668" y="3064937"/>
            <a:ext cx="2088913" cy="287864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發展英語活動教案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420D0B0-5B5B-4F11-B000-90FBEC99211C}"/>
              </a:ext>
            </a:extLst>
          </p:cNvPr>
          <p:cNvSpPr/>
          <p:nvPr/>
        </p:nvSpPr>
        <p:spPr>
          <a:xfrm>
            <a:off x="846664" y="4665141"/>
            <a:ext cx="2088913" cy="287864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推動英語自主學習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30C3A58-55B9-42D0-AEF4-3AC17EA8E14B}"/>
              </a:ext>
            </a:extLst>
          </p:cNvPr>
          <p:cNvSpPr/>
          <p:nvPr/>
        </p:nvSpPr>
        <p:spPr>
          <a:xfrm>
            <a:off x="846663" y="5926679"/>
            <a:ext cx="2088913" cy="287864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學生學習成效檢核</a:t>
            </a:r>
          </a:p>
        </p:txBody>
      </p:sp>
      <p:sp>
        <p:nvSpPr>
          <p:cNvPr id="53" name="矩形: 圓角 52">
            <a:extLst>
              <a:ext uri="{FF2B5EF4-FFF2-40B4-BE49-F238E27FC236}">
                <a16:creationId xmlns:a16="http://schemas.microsoft.com/office/drawing/2014/main" id="{2DE9ECC3-38AA-4085-8C13-5D2127DA771F}"/>
              </a:ext>
            </a:extLst>
          </p:cNvPr>
          <p:cNvSpPr/>
          <p:nvPr/>
        </p:nvSpPr>
        <p:spPr>
          <a:xfrm>
            <a:off x="846667" y="2209808"/>
            <a:ext cx="2088913" cy="28786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擬定活動單元</a:t>
            </a:r>
          </a:p>
        </p:txBody>
      </p:sp>
      <p:sp>
        <p:nvSpPr>
          <p:cNvPr id="54" name="矩形: 圓角 53">
            <a:extLst>
              <a:ext uri="{FF2B5EF4-FFF2-40B4-BE49-F238E27FC236}">
                <a16:creationId xmlns:a16="http://schemas.microsoft.com/office/drawing/2014/main" id="{3A6931C9-C73F-4AC2-96B7-5C894F305CBC}"/>
              </a:ext>
            </a:extLst>
          </p:cNvPr>
          <p:cNvSpPr/>
          <p:nvPr/>
        </p:nvSpPr>
        <p:spPr>
          <a:xfrm>
            <a:off x="846666" y="2590799"/>
            <a:ext cx="2088913" cy="28786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教材編撰分工</a:t>
            </a:r>
          </a:p>
        </p:txBody>
      </p:sp>
      <p:sp>
        <p:nvSpPr>
          <p:cNvPr id="55" name="矩形: 圓角 54">
            <a:extLst>
              <a:ext uri="{FF2B5EF4-FFF2-40B4-BE49-F238E27FC236}">
                <a16:creationId xmlns:a16="http://schemas.microsoft.com/office/drawing/2014/main" id="{E3AD75B6-675B-49CC-BB8A-E287BB99C2B8}"/>
              </a:ext>
            </a:extLst>
          </p:cNvPr>
          <p:cNvSpPr/>
          <p:nvPr/>
        </p:nvSpPr>
        <p:spPr>
          <a:xfrm>
            <a:off x="846666" y="3471346"/>
            <a:ext cx="2088913" cy="28786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招募助教團隊</a:t>
            </a:r>
          </a:p>
        </p:txBody>
      </p:sp>
      <p:sp>
        <p:nvSpPr>
          <p:cNvPr id="56" name="矩形: 圓角 55">
            <a:extLst>
              <a:ext uri="{FF2B5EF4-FFF2-40B4-BE49-F238E27FC236}">
                <a16:creationId xmlns:a16="http://schemas.microsoft.com/office/drawing/2014/main" id="{4F2DD32A-18FB-4F4F-96C4-75B85EB5AC19}"/>
              </a:ext>
            </a:extLst>
          </p:cNvPr>
          <p:cNvSpPr/>
          <p:nvPr/>
        </p:nvSpPr>
        <p:spPr>
          <a:xfrm>
            <a:off x="846665" y="3890438"/>
            <a:ext cx="2088913" cy="28786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助教媒合培訓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7" name="矩形: 圓角 56">
            <a:extLst>
              <a:ext uri="{FF2B5EF4-FFF2-40B4-BE49-F238E27FC236}">
                <a16:creationId xmlns:a16="http://schemas.microsoft.com/office/drawing/2014/main" id="{987B3E95-7025-4C2D-B714-031A07F1FDFD}"/>
              </a:ext>
            </a:extLst>
          </p:cNvPr>
          <p:cNvSpPr/>
          <p:nvPr/>
        </p:nvSpPr>
        <p:spPr>
          <a:xfrm>
            <a:off x="846665" y="4262971"/>
            <a:ext cx="2088913" cy="28786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活動模擬試行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8" name="矩形: 圓角 57">
            <a:extLst>
              <a:ext uri="{FF2B5EF4-FFF2-40B4-BE49-F238E27FC236}">
                <a16:creationId xmlns:a16="http://schemas.microsoft.com/office/drawing/2014/main" id="{44EC387E-8372-42F3-A0D2-4DBD3387F1AE}"/>
              </a:ext>
            </a:extLst>
          </p:cNvPr>
          <p:cNvSpPr/>
          <p:nvPr/>
        </p:nvSpPr>
        <p:spPr>
          <a:xfrm>
            <a:off x="846663" y="5075770"/>
            <a:ext cx="2088913" cy="28786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課程助教排班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9" name="矩形: 圓角 58">
            <a:extLst>
              <a:ext uri="{FF2B5EF4-FFF2-40B4-BE49-F238E27FC236}">
                <a16:creationId xmlns:a16="http://schemas.microsoft.com/office/drawing/2014/main" id="{42626E8C-29EC-4B18-A894-5CF78A96ACEF}"/>
              </a:ext>
            </a:extLst>
          </p:cNvPr>
          <p:cNvSpPr/>
          <p:nvPr/>
        </p:nvSpPr>
        <p:spPr>
          <a:xfrm>
            <a:off x="846663" y="5456761"/>
            <a:ext cx="2088913" cy="28786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學系端轉知</a:t>
            </a:r>
            <a:endParaRPr lang="zh-TW" altLang="en-US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DD968A03-039B-45A5-A518-5FCC57002E95}"/>
              </a:ext>
            </a:extLst>
          </p:cNvPr>
          <p:cNvSpPr/>
          <p:nvPr/>
        </p:nvSpPr>
        <p:spPr>
          <a:xfrm>
            <a:off x="3081869" y="1837272"/>
            <a:ext cx="6825380" cy="2878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3D5A68A9-11CB-4636-BAC2-DDEE6124A886}"/>
              </a:ext>
            </a:extLst>
          </p:cNvPr>
          <p:cNvSpPr/>
          <p:nvPr/>
        </p:nvSpPr>
        <p:spPr>
          <a:xfrm>
            <a:off x="3081869" y="3064937"/>
            <a:ext cx="6825380" cy="2878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EDB06063-C21D-4D99-BC2E-153862A52385}"/>
              </a:ext>
            </a:extLst>
          </p:cNvPr>
          <p:cNvSpPr/>
          <p:nvPr/>
        </p:nvSpPr>
        <p:spPr>
          <a:xfrm>
            <a:off x="3081869" y="4665140"/>
            <a:ext cx="6825380" cy="2878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466A295A-1C9A-436D-ACD1-080DEA4BAB69}"/>
              </a:ext>
            </a:extLst>
          </p:cNvPr>
          <p:cNvSpPr/>
          <p:nvPr/>
        </p:nvSpPr>
        <p:spPr>
          <a:xfrm>
            <a:off x="3081869" y="5926678"/>
            <a:ext cx="6825380" cy="2878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C3EA6BC5-9456-4E65-9F3E-48CB7AA75DE3}"/>
              </a:ext>
            </a:extLst>
          </p:cNvPr>
          <p:cNvSpPr/>
          <p:nvPr/>
        </p:nvSpPr>
        <p:spPr>
          <a:xfrm>
            <a:off x="3081869" y="2264836"/>
            <a:ext cx="6825380" cy="2878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162FB626-6133-4B98-862F-873FBE56745D}"/>
              </a:ext>
            </a:extLst>
          </p:cNvPr>
          <p:cNvSpPr/>
          <p:nvPr/>
        </p:nvSpPr>
        <p:spPr>
          <a:xfrm>
            <a:off x="3081869" y="2607741"/>
            <a:ext cx="6825380" cy="2878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D8325294-A63A-464B-9003-F4944D1A7728}"/>
              </a:ext>
            </a:extLst>
          </p:cNvPr>
          <p:cNvSpPr/>
          <p:nvPr/>
        </p:nvSpPr>
        <p:spPr>
          <a:xfrm>
            <a:off x="3081869" y="3818472"/>
            <a:ext cx="6825380" cy="2878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ADECEEFF-4C22-44D5-AAE9-EA726BA49896}"/>
              </a:ext>
            </a:extLst>
          </p:cNvPr>
          <p:cNvSpPr/>
          <p:nvPr/>
        </p:nvSpPr>
        <p:spPr>
          <a:xfrm>
            <a:off x="3081869" y="4229102"/>
            <a:ext cx="6825380" cy="2878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CBAB6C2-650B-4789-B5B8-823930D25B38}"/>
              </a:ext>
            </a:extLst>
          </p:cNvPr>
          <p:cNvSpPr/>
          <p:nvPr/>
        </p:nvSpPr>
        <p:spPr>
          <a:xfrm>
            <a:off x="3081869" y="3407842"/>
            <a:ext cx="6825380" cy="2878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3972CCD1-D1AA-4781-988E-45021F1F6F52}"/>
              </a:ext>
            </a:extLst>
          </p:cNvPr>
          <p:cNvSpPr/>
          <p:nvPr/>
        </p:nvSpPr>
        <p:spPr>
          <a:xfrm>
            <a:off x="3081869" y="5147735"/>
            <a:ext cx="6825380" cy="2878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27E8C3F6-4B6E-487D-975A-28B788001724}"/>
              </a:ext>
            </a:extLst>
          </p:cNvPr>
          <p:cNvSpPr/>
          <p:nvPr/>
        </p:nvSpPr>
        <p:spPr>
          <a:xfrm>
            <a:off x="3081869" y="5490640"/>
            <a:ext cx="6825380" cy="2878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9A851296-6216-4D69-8F49-D1979C2CCF9C}"/>
              </a:ext>
            </a:extLst>
          </p:cNvPr>
          <p:cNvSpPr/>
          <p:nvPr/>
        </p:nvSpPr>
        <p:spPr>
          <a:xfrm>
            <a:off x="3081869" y="3022613"/>
            <a:ext cx="6825380" cy="2878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A00C0BA-06F8-498B-B7D2-D6AEF7DD2D46}"/>
              </a:ext>
            </a:extLst>
          </p:cNvPr>
          <p:cNvSpPr/>
          <p:nvPr/>
        </p:nvSpPr>
        <p:spPr>
          <a:xfrm>
            <a:off x="3081869" y="4711697"/>
            <a:ext cx="6825380" cy="2878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11DD015D-65FE-412F-9C59-165E60F99B22}"/>
              </a:ext>
            </a:extLst>
          </p:cNvPr>
          <p:cNvSpPr/>
          <p:nvPr/>
        </p:nvSpPr>
        <p:spPr>
          <a:xfrm>
            <a:off x="3081869" y="5922445"/>
            <a:ext cx="6825380" cy="2878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4" name="矩形: 圓角 73">
            <a:extLst>
              <a:ext uri="{FF2B5EF4-FFF2-40B4-BE49-F238E27FC236}">
                <a16:creationId xmlns:a16="http://schemas.microsoft.com/office/drawing/2014/main" id="{30AD1508-B184-41EF-ABA2-E495FE04BAA8}"/>
              </a:ext>
            </a:extLst>
          </p:cNvPr>
          <p:cNvSpPr/>
          <p:nvPr/>
        </p:nvSpPr>
        <p:spPr>
          <a:xfrm>
            <a:off x="3081869" y="1833038"/>
            <a:ext cx="1254313" cy="27516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5" name="矩形: 圓角 74">
            <a:extLst>
              <a:ext uri="{FF2B5EF4-FFF2-40B4-BE49-F238E27FC236}">
                <a16:creationId xmlns:a16="http://schemas.microsoft.com/office/drawing/2014/main" id="{C0739C71-5F40-4C0E-9309-52F631D7195B}"/>
              </a:ext>
            </a:extLst>
          </p:cNvPr>
          <p:cNvSpPr/>
          <p:nvPr/>
        </p:nvSpPr>
        <p:spPr>
          <a:xfrm>
            <a:off x="3242733" y="2256369"/>
            <a:ext cx="651934" cy="29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6" name="矩形: 圓角 75">
            <a:extLst>
              <a:ext uri="{FF2B5EF4-FFF2-40B4-BE49-F238E27FC236}">
                <a16:creationId xmlns:a16="http://schemas.microsoft.com/office/drawing/2014/main" id="{5D2976EA-5403-4839-8DBD-8645A5570203}"/>
              </a:ext>
            </a:extLst>
          </p:cNvPr>
          <p:cNvSpPr/>
          <p:nvPr/>
        </p:nvSpPr>
        <p:spPr>
          <a:xfrm>
            <a:off x="3352802" y="2603509"/>
            <a:ext cx="983380" cy="28786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7" name="矩形: 圓角 76">
            <a:extLst>
              <a:ext uri="{FF2B5EF4-FFF2-40B4-BE49-F238E27FC236}">
                <a16:creationId xmlns:a16="http://schemas.microsoft.com/office/drawing/2014/main" id="{026B6242-CB32-49BC-8E32-B5854587B027}"/>
              </a:ext>
            </a:extLst>
          </p:cNvPr>
          <p:cNvSpPr/>
          <p:nvPr/>
        </p:nvSpPr>
        <p:spPr>
          <a:xfrm>
            <a:off x="4336182" y="3039539"/>
            <a:ext cx="2081554" cy="28785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8" name="矩形: 圓角 77">
            <a:extLst>
              <a:ext uri="{FF2B5EF4-FFF2-40B4-BE49-F238E27FC236}">
                <a16:creationId xmlns:a16="http://schemas.microsoft.com/office/drawing/2014/main" id="{C9A6A951-CEEE-42A9-AEE8-5A98F0D278C6}"/>
              </a:ext>
            </a:extLst>
          </p:cNvPr>
          <p:cNvSpPr/>
          <p:nvPr/>
        </p:nvSpPr>
        <p:spPr>
          <a:xfrm>
            <a:off x="4336182" y="3416287"/>
            <a:ext cx="651934" cy="29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9" name="矩形: 圓角 78">
            <a:extLst>
              <a:ext uri="{FF2B5EF4-FFF2-40B4-BE49-F238E27FC236}">
                <a16:creationId xmlns:a16="http://schemas.microsoft.com/office/drawing/2014/main" id="{EE369930-0FAE-4648-B507-3073134B7B09}"/>
              </a:ext>
            </a:extLst>
          </p:cNvPr>
          <p:cNvSpPr/>
          <p:nvPr/>
        </p:nvSpPr>
        <p:spPr>
          <a:xfrm>
            <a:off x="4336182" y="3810005"/>
            <a:ext cx="651934" cy="29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0" name="矩形: 圓角 79">
            <a:extLst>
              <a:ext uri="{FF2B5EF4-FFF2-40B4-BE49-F238E27FC236}">
                <a16:creationId xmlns:a16="http://schemas.microsoft.com/office/drawing/2014/main" id="{795749C5-98AD-4816-8E6D-5EB38A68B735}"/>
              </a:ext>
            </a:extLst>
          </p:cNvPr>
          <p:cNvSpPr/>
          <p:nvPr/>
        </p:nvSpPr>
        <p:spPr>
          <a:xfrm>
            <a:off x="4985758" y="4212190"/>
            <a:ext cx="1431978" cy="29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1" name="矩形: 圓角 80">
            <a:extLst>
              <a:ext uri="{FF2B5EF4-FFF2-40B4-BE49-F238E27FC236}">
                <a16:creationId xmlns:a16="http://schemas.microsoft.com/office/drawing/2014/main" id="{D57EF33E-90C4-407B-B4DC-40F37998FF1E}"/>
              </a:ext>
            </a:extLst>
          </p:cNvPr>
          <p:cNvSpPr/>
          <p:nvPr/>
        </p:nvSpPr>
        <p:spPr>
          <a:xfrm>
            <a:off x="6455904" y="4682075"/>
            <a:ext cx="2197032" cy="28786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2" name="矩形: 圓角 81">
            <a:extLst>
              <a:ext uri="{FF2B5EF4-FFF2-40B4-BE49-F238E27FC236}">
                <a16:creationId xmlns:a16="http://schemas.microsoft.com/office/drawing/2014/main" id="{4256D355-34E1-4082-AE3C-0AF8F4699D6C}"/>
              </a:ext>
            </a:extLst>
          </p:cNvPr>
          <p:cNvSpPr/>
          <p:nvPr/>
        </p:nvSpPr>
        <p:spPr>
          <a:xfrm>
            <a:off x="8652935" y="5922445"/>
            <a:ext cx="1254313" cy="28786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3" name="矩形: 圓角 82">
            <a:extLst>
              <a:ext uri="{FF2B5EF4-FFF2-40B4-BE49-F238E27FC236}">
                <a16:creationId xmlns:a16="http://schemas.microsoft.com/office/drawing/2014/main" id="{58186C4B-7C40-4B4B-AFFC-0E894977D93E}"/>
              </a:ext>
            </a:extLst>
          </p:cNvPr>
          <p:cNvSpPr/>
          <p:nvPr/>
        </p:nvSpPr>
        <p:spPr>
          <a:xfrm>
            <a:off x="6646334" y="5147735"/>
            <a:ext cx="2006601" cy="29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4" name="矩形: 圓角 83">
            <a:extLst>
              <a:ext uri="{FF2B5EF4-FFF2-40B4-BE49-F238E27FC236}">
                <a16:creationId xmlns:a16="http://schemas.microsoft.com/office/drawing/2014/main" id="{1DA48900-0606-42A8-B9AC-D826E42C40FF}"/>
              </a:ext>
            </a:extLst>
          </p:cNvPr>
          <p:cNvSpPr/>
          <p:nvPr/>
        </p:nvSpPr>
        <p:spPr>
          <a:xfrm>
            <a:off x="6790269" y="5499112"/>
            <a:ext cx="1862666" cy="29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5755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</TotalTime>
  <Words>148</Words>
  <Application>Microsoft Office PowerPoint</Application>
  <PresentationFormat>寬螢幕</PresentationFormat>
  <Paragraphs>48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3</vt:i4>
      </vt:variant>
    </vt:vector>
  </HeadingPairs>
  <TitlesOfParts>
    <vt:vector size="13" baseType="lpstr">
      <vt:lpstr>Microsoft YaHei</vt:lpstr>
      <vt:lpstr>Microsoft YaHei UI</vt:lpstr>
      <vt:lpstr>微軟正黑體</vt:lpstr>
      <vt:lpstr>新細明體</vt:lpstr>
      <vt:lpstr>Arial</vt:lpstr>
      <vt:lpstr>Calibri</vt:lpstr>
      <vt:lpstr>Calibri Light</vt:lpstr>
      <vt:lpstr>Times New Roman</vt:lpstr>
      <vt:lpstr>Office 佈景主題</vt:lpstr>
      <vt:lpstr>1_Office 佈景主題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Superuser</dc:creator>
  <cp:lastModifiedBy>Superuser</cp:lastModifiedBy>
  <cp:revision>48</cp:revision>
  <cp:lastPrinted>2023-10-31T08:08:41Z</cp:lastPrinted>
  <dcterms:created xsi:type="dcterms:W3CDTF">2023-10-26T00:07:04Z</dcterms:created>
  <dcterms:modified xsi:type="dcterms:W3CDTF">2023-11-02T06:19:44Z</dcterms:modified>
</cp:coreProperties>
</file>

<file path=docProps/thumbnail.jpeg>
</file>